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0"/>
  </p:notesMasterIdLst>
  <p:handoutMasterIdLst>
    <p:handoutMasterId r:id="rId31"/>
  </p:handoutMasterIdLst>
  <p:sldIdLst>
    <p:sldId id="375" r:id="rId5"/>
    <p:sldId id="305" r:id="rId6"/>
    <p:sldId id="419" r:id="rId7"/>
    <p:sldId id="420" r:id="rId8"/>
    <p:sldId id="434" r:id="rId9"/>
    <p:sldId id="435" r:id="rId10"/>
    <p:sldId id="436" r:id="rId11"/>
    <p:sldId id="443" r:id="rId12"/>
    <p:sldId id="431" r:id="rId13"/>
    <p:sldId id="422" r:id="rId14"/>
    <p:sldId id="423" r:id="rId15"/>
    <p:sldId id="424" r:id="rId16"/>
    <p:sldId id="425" r:id="rId17"/>
    <p:sldId id="437" r:id="rId18"/>
    <p:sldId id="438" r:id="rId19"/>
    <p:sldId id="426" r:id="rId20"/>
    <p:sldId id="427" r:id="rId21"/>
    <p:sldId id="428" r:id="rId22"/>
    <p:sldId id="429" r:id="rId23"/>
    <p:sldId id="430" r:id="rId24"/>
    <p:sldId id="418" r:id="rId25"/>
    <p:sldId id="440" r:id="rId26"/>
    <p:sldId id="441" r:id="rId27"/>
    <p:sldId id="444" r:id="rId28"/>
    <p:sldId id="44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hit" id="{A8E72ABF-47DD-4B61-9A75-D76D4772983F}">
          <p14:sldIdLst>
            <p14:sldId id="375"/>
            <p14:sldId id="305"/>
            <p14:sldId id="419"/>
            <p14:sldId id="420"/>
            <p14:sldId id="434"/>
            <p14:sldId id="435"/>
            <p14:sldId id="436"/>
            <p14:sldId id="443"/>
          </p14:sldIdLst>
        </p14:section>
        <p14:section name="hi ruth" id="{B7D6B995-F969-4BCC-A180-45B5D11DBCCD}">
          <p14:sldIdLst>
            <p14:sldId id="431"/>
            <p14:sldId id="422"/>
            <p14:sldId id="423"/>
            <p14:sldId id="424"/>
            <p14:sldId id="425"/>
            <p14:sldId id="437"/>
            <p14:sldId id="438"/>
          </p14:sldIdLst>
        </p14:section>
        <p14:section name="sht" id="{C2F6A1FE-A645-44CA-87BA-3825C4DC1898}">
          <p14:sldIdLst>
            <p14:sldId id="426"/>
            <p14:sldId id="427"/>
            <p14:sldId id="428"/>
            <p14:sldId id="429"/>
          </p14:sldIdLst>
        </p14:section>
        <p14:section name="hi ulit ruth" id="{CB4F6EC5-5507-4965-A6E8-4D3D2F04E060}">
          <p14:sldIdLst>
            <p14:sldId id="430"/>
            <p14:sldId id="418"/>
          </p14:sldIdLst>
        </p14:section>
        <p14:section name="Timeline" id="{C3E2369A-AF60-46A3-A337-2EAA11AA3EF2}">
          <p14:sldIdLst>
            <p14:sldId id="440"/>
            <p14:sldId id="441"/>
            <p14:sldId id="444"/>
            <p14:sldId id="44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AD43"/>
    <a:srgbClr val="023062"/>
    <a:srgbClr val="E8AF3F"/>
    <a:srgbClr val="B99546"/>
    <a:srgbClr val="15D1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0"/>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F17359-000A-9044-B834-9FBD0018D52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C98B882-BA21-D947-B59A-B375F7B018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773F5E-F60B-3D42-A6DD-6D5611C2F6EE}" type="datetimeFigureOut">
              <a:rPr lang="en-US" smtClean="0"/>
              <a:t>6/4/2023</a:t>
            </a:fld>
            <a:endParaRPr lang="en-US"/>
          </a:p>
        </p:txBody>
      </p:sp>
      <p:sp>
        <p:nvSpPr>
          <p:cNvPr id="4" name="Footer Placeholder 3">
            <a:extLst>
              <a:ext uri="{FF2B5EF4-FFF2-40B4-BE49-F238E27FC236}">
                <a16:creationId xmlns:a16="http://schemas.microsoft.com/office/drawing/2014/main" id="{8219AD5B-1A75-1A4A-8459-A96AB79E9D2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49C6818-84EB-2D43-AA44-FC64C4595BF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28A1AC-D174-D44D-BB31-612041F19AA1}" type="slidenum">
              <a:rPr lang="en-US" smtClean="0"/>
              <a:t>‹#›</a:t>
            </a:fld>
            <a:endParaRPr lang="en-US"/>
          </a:p>
        </p:txBody>
      </p:sp>
    </p:spTree>
    <p:extLst>
      <p:ext uri="{BB962C8B-B14F-4D97-AF65-F5344CB8AC3E}">
        <p14:creationId xmlns:p14="http://schemas.microsoft.com/office/powerpoint/2010/main" val="357517033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5.png>
</file>

<file path=ppt/media/image16.png>
</file>

<file path=ppt/media/image17.jpe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1F6A72-B8BB-4CA0-BA5B-3BEE1A502591}" type="datetimeFigureOut">
              <a:rPr lang="en-US" smtClean="0"/>
              <a:t>6/4/2023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7F9FEF-89F3-4946-8282-7B6644765058}" type="slidenum">
              <a:rPr lang="en-US" smtClean="0"/>
              <a:t>‹#›</a:t>
            </a:fld>
            <a:endParaRPr lang="en-US"/>
          </a:p>
        </p:txBody>
      </p:sp>
    </p:spTree>
    <p:extLst>
      <p:ext uri="{BB962C8B-B14F-4D97-AF65-F5344CB8AC3E}">
        <p14:creationId xmlns:p14="http://schemas.microsoft.com/office/powerpoint/2010/main" val="2693001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7F9FEF-89F3-4946-8282-7B6644765058}" type="slidenum">
              <a:rPr lang="en-US" smtClean="0"/>
              <a:t>7</a:t>
            </a:fld>
            <a:endParaRPr lang="en-US"/>
          </a:p>
        </p:txBody>
      </p:sp>
    </p:spTree>
    <p:extLst>
      <p:ext uri="{BB962C8B-B14F-4D97-AF65-F5344CB8AC3E}">
        <p14:creationId xmlns:p14="http://schemas.microsoft.com/office/powerpoint/2010/main" val="3219219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2946"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1" i="0" cap="all" spc="300" baseline="0">
                <a:solidFill>
                  <a:schemeClr val="tx1"/>
                </a:solidFill>
                <a:latin typeface="Speak Pro" panose="020B0504020101020102"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Sagona ExtraLight" panose="02020303050505020204" pitchFamily="18"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D7A90A1-A930-7E45-A0C6-7B528BC17B68}"/>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2892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Slide">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1E185E6-E548-4653-A1F2-B5D2AEFC3985}"/>
              </a:ext>
            </a:extLst>
          </p:cNvPr>
          <p:cNvSpPr>
            <a:spLocks noGrp="1"/>
          </p:cNvSpPr>
          <p:nvPr>
            <p:ph type="dt" sz="half" idx="10"/>
          </p:nvPr>
        </p:nvSpPr>
        <p:spPr/>
        <p:txBody>
          <a:bodyPr/>
          <a:lstStyle/>
          <a:p>
            <a:fld id="{F5356824-A55C-4F44-B9CB-109B027241D7}" type="datetimeFigureOut">
              <a:rPr lang="en-US" smtClean="0"/>
              <a:t>6/4/2023</a:t>
            </a:fld>
            <a:endParaRPr lang="en-US"/>
          </a:p>
        </p:txBody>
      </p:sp>
      <p:sp>
        <p:nvSpPr>
          <p:cNvPr id="4" name="Footer Placeholder 3">
            <a:extLst>
              <a:ext uri="{FF2B5EF4-FFF2-40B4-BE49-F238E27FC236}">
                <a16:creationId xmlns:a16="http://schemas.microsoft.com/office/drawing/2014/main" id="{0EF56CE3-2B1B-4B6A-89F0-6E630D1B4C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49874E-82FC-44A3-82B6-B19657A2278E}"/>
              </a:ext>
            </a:extLst>
          </p:cNvPr>
          <p:cNvSpPr>
            <a:spLocks noGrp="1"/>
          </p:cNvSpPr>
          <p:nvPr>
            <p:ph type="sldNum" sz="quarter" idx="12"/>
          </p:nvPr>
        </p:nvSpPr>
        <p:spPr/>
        <p:txBody>
          <a:bodyPr/>
          <a:lstStyle/>
          <a:p>
            <a:fld id="{62C6627B-E4D5-2947-8E88-B84039729B99}" type="slidenum">
              <a:rPr lang="en-US" smtClean="0"/>
              <a:t>‹#›</a:t>
            </a:fld>
            <a:endParaRPr lang="en-US"/>
          </a:p>
        </p:txBody>
      </p:sp>
    </p:spTree>
    <p:extLst>
      <p:ext uri="{BB962C8B-B14F-4D97-AF65-F5344CB8AC3E}">
        <p14:creationId xmlns:p14="http://schemas.microsoft.com/office/powerpoint/2010/main" val="310283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_4">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91DF7114-976E-3345-A7C4-77F951EA42C4}"/>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bg1"/>
                </a:solidFill>
                <a:latin typeface="+mj-lt"/>
              </a:defRPr>
            </a:lvl1pPr>
          </a:lstStyle>
          <a:p>
            <a:r>
              <a:rPr lang="en-US"/>
              <a:t>TITLE GOEs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800">
                <a:solidFill>
                  <a:schemeClr val="bg1"/>
                </a:solidFill>
                <a:latin typeface="+mj-lt"/>
              </a:defRPr>
            </a:lvl1pPr>
            <a:lvl2pPr marL="457200" indent="0">
              <a:lnSpc>
                <a:spcPct val="100000"/>
              </a:lnSpc>
              <a:buNone/>
              <a:defRPr sz="1800">
                <a:solidFill>
                  <a:schemeClr val="bg1"/>
                </a:solidFill>
                <a:latin typeface="+mj-lt"/>
              </a:defRPr>
            </a:lvl2pPr>
            <a:lvl3pPr marL="914400" indent="0">
              <a:lnSpc>
                <a:spcPct val="100000"/>
              </a:lnSpc>
              <a:buNone/>
              <a:defRPr sz="1800">
                <a:solidFill>
                  <a:schemeClr val="bg1"/>
                </a:solidFill>
                <a:latin typeface="+mj-lt"/>
              </a:defRPr>
            </a:lvl3pPr>
            <a:lvl4pPr marL="1371600" indent="0">
              <a:lnSpc>
                <a:spcPct val="100000"/>
              </a:lnSpc>
              <a:buNone/>
              <a:defRPr sz="1800">
                <a:solidFill>
                  <a:schemeClr val="bg1"/>
                </a:solidFill>
                <a:latin typeface="+mj-lt"/>
              </a:defRPr>
            </a:lvl4pPr>
            <a:lvl5pPr marL="1828800" indent="0">
              <a:lnSpc>
                <a:spcPct val="100000"/>
              </a:lnSpc>
              <a:buNone/>
              <a:defRPr sz="18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7E23459A-049B-4360-9C10-C4445680ECA1}"/>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35480676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_5">
    <p:spTree>
      <p:nvGrpSpPr>
        <p:cNvPr id="1" name=""/>
        <p:cNvGrpSpPr/>
        <p:nvPr/>
      </p:nvGrpSpPr>
      <p:grpSpPr>
        <a:xfrm>
          <a:off x="0" y="0"/>
          <a:ext cx="0" cy="0"/>
          <a:chOff x="0" y="0"/>
          <a:chExt cx="0" cy="0"/>
        </a:xfrm>
      </p:grpSpPr>
      <p:sp>
        <p:nvSpPr>
          <p:cNvPr id="10" name="Picture Placeholder 5">
            <a:extLst>
              <a:ext uri="{FF2B5EF4-FFF2-40B4-BE49-F238E27FC236}">
                <a16:creationId xmlns:a16="http://schemas.microsoft.com/office/drawing/2014/main" id="{CCA2E80D-B045-2346-9C1F-70BFBD4AF7BA}"/>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mj-lt"/>
              </a:defRPr>
            </a:lvl1pPr>
          </a:lstStyle>
          <a:p>
            <a:r>
              <a:rPr lang="en-US"/>
              <a:t>TITLE GOEs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800">
                <a:solidFill>
                  <a:schemeClr val="bg1"/>
                </a:solidFill>
                <a:latin typeface="+mj-lt"/>
              </a:defRPr>
            </a:lvl1pPr>
            <a:lvl2pPr marL="457200" indent="0">
              <a:lnSpc>
                <a:spcPct val="100000"/>
              </a:lnSpc>
              <a:buNone/>
              <a:defRPr sz="1800">
                <a:solidFill>
                  <a:schemeClr val="bg1"/>
                </a:solidFill>
                <a:latin typeface="+mj-lt"/>
              </a:defRPr>
            </a:lvl2pPr>
            <a:lvl3pPr marL="914400" indent="0">
              <a:lnSpc>
                <a:spcPct val="100000"/>
              </a:lnSpc>
              <a:buNone/>
              <a:defRPr sz="1800">
                <a:solidFill>
                  <a:schemeClr val="bg1"/>
                </a:solidFill>
                <a:latin typeface="+mj-lt"/>
              </a:defRPr>
            </a:lvl3pPr>
            <a:lvl4pPr marL="1371600" indent="0">
              <a:lnSpc>
                <a:spcPct val="100000"/>
              </a:lnSpc>
              <a:buNone/>
              <a:defRPr sz="1800">
                <a:solidFill>
                  <a:schemeClr val="bg1"/>
                </a:solidFill>
                <a:latin typeface="+mj-lt"/>
              </a:defRPr>
            </a:lvl4pPr>
            <a:lvl5pPr marL="1828800" indent="0">
              <a:lnSpc>
                <a:spcPct val="100000"/>
              </a:lnSpc>
              <a:buNone/>
              <a:defRPr sz="18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40B4699-8C04-D74B-BFAF-27221E81DEBB}"/>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8705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_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215342"/>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5286196"/>
            <a:ext cx="4179375" cy="356462"/>
          </a:xfrm>
        </p:spPr>
        <p:txBody>
          <a:bodyPr lIns="0" rIns="0">
            <a:normAutofit/>
          </a:bodyPr>
          <a:lstStyle>
            <a:lvl1pPr marL="0" indent="0" algn="r">
              <a:buNone/>
              <a:defRPr sz="1800" b="0" i="0" cap="all" spc="300" baseline="0">
                <a:solidFill>
                  <a:schemeClr val="tx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2715790"/>
            <a:ext cx="4179376" cy="2387600"/>
          </a:xfrm>
        </p:spPr>
        <p:txBody>
          <a:bodyPr lIns="0" rIns="0" anchor="b">
            <a:normAutofit/>
          </a:bodyPr>
          <a:lstStyle>
            <a:lvl1pPr algn="r">
              <a:defRPr sz="4800" b="0" i="0" cap="all" baseline="0">
                <a:solidFill>
                  <a:schemeClr val="accent4">
                    <a:lumMod val="75000"/>
                  </a:schemeClr>
                </a:solidFill>
                <a:latin typeface="+mj-lt"/>
              </a:defRPr>
            </a:lvl1pPr>
          </a:lstStyle>
          <a:p>
            <a:r>
              <a:rPr lang="en-US"/>
              <a:t>Click to edit Master title style</a:t>
            </a:r>
          </a:p>
        </p:txBody>
      </p:sp>
      <p:cxnSp>
        <p:nvCxnSpPr>
          <p:cNvPr id="12" name="Straight Connector 11">
            <a:extLst>
              <a:ext uri="{FF2B5EF4-FFF2-40B4-BE49-F238E27FC236}">
                <a16:creationId xmlns:a16="http://schemas.microsoft.com/office/drawing/2014/main" id="{E71328B3-338C-BB43-A9F5-AACCE2E54E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66953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 Slid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1928264"/>
            <a:ext cx="5822209" cy="4427316"/>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sp>
        <p:nvSpPr>
          <p:cNvPr id="10" name="Text Placeholder 2">
            <a:extLst>
              <a:ext uri="{FF2B5EF4-FFF2-40B4-BE49-F238E27FC236}">
                <a16:creationId xmlns:a16="http://schemas.microsoft.com/office/drawing/2014/main" id="{01B97752-63E3-7E41-86AA-8084AC3E48D7}"/>
              </a:ext>
            </a:extLst>
          </p:cNvPr>
          <p:cNvSpPr>
            <a:spLocks noGrp="1"/>
          </p:cNvSpPr>
          <p:nvPr>
            <p:ph type="body" idx="13" hasCustomPrompt="1"/>
          </p:nvPr>
        </p:nvSpPr>
        <p:spPr>
          <a:xfrm>
            <a:off x="6487905" y="4498670"/>
            <a:ext cx="4179375" cy="356462"/>
          </a:xfrm>
        </p:spPr>
        <p:txBody>
          <a:bodyPr lIns="0" rIns="0">
            <a:normAutofit/>
          </a:bodyPr>
          <a:lstStyle>
            <a:lvl1pPr marL="0" indent="0" algn="r">
              <a:buNone/>
              <a:defRPr sz="1800" b="0" i="0" cap="all" spc="300" baseline="0">
                <a:solidFill>
                  <a:schemeClr val="tx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Subtitle goes here</a:t>
            </a:r>
          </a:p>
        </p:txBody>
      </p:sp>
      <p:sp>
        <p:nvSpPr>
          <p:cNvPr id="11" name="Title 1">
            <a:extLst>
              <a:ext uri="{FF2B5EF4-FFF2-40B4-BE49-F238E27FC236}">
                <a16:creationId xmlns:a16="http://schemas.microsoft.com/office/drawing/2014/main" id="{B45521CA-473D-274E-A252-50E49A3EFD16}"/>
              </a:ext>
            </a:extLst>
          </p:cNvPr>
          <p:cNvSpPr>
            <a:spLocks noGrp="1"/>
          </p:cNvSpPr>
          <p:nvPr>
            <p:ph type="ctrTitle"/>
          </p:nvPr>
        </p:nvSpPr>
        <p:spPr>
          <a:xfrm>
            <a:off x="6487905" y="1928264"/>
            <a:ext cx="4179376" cy="2387600"/>
          </a:xfrm>
        </p:spPr>
        <p:txBody>
          <a:bodyPr lIns="0" rIns="0" anchor="b">
            <a:normAutofit/>
          </a:bodyPr>
          <a:lstStyle>
            <a:lvl1pPr algn="r">
              <a:defRPr sz="4800" b="0" i="0" cap="all" baseline="0">
                <a:solidFill>
                  <a:schemeClr val="accent4">
                    <a:lumMod val="75000"/>
                  </a:schemeClr>
                </a:solidFill>
                <a:latin typeface="+mj-lt"/>
              </a:defRPr>
            </a:lvl1pPr>
          </a:lstStyle>
          <a:p>
            <a:r>
              <a:rPr lang="en-US"/>
              <a:t>Click to edit Master title style</a:t>
            </a:r>
          </a:p>
        </p:txBody>
      </p:sp>
      <p:cxnSp>
        <p:nvCxnSpPr>
          <p:cNvPr id="7" name="Straight Connector 6">
            <a:extLst>
              <a:ext uri="{FF2B5EF4-FFF2-40B4-BE49-F238E27FC236}">
                <a16:creationId xmlns:a16="http://schemas.microsoft.com/office/drawing/2014/main" id="{E327254B-5501-7248-A89F-42912B5A8BD2}"/>
              </a:ext>
            </a:extLst>
          </p:cNvPr>
          <p:cNvCxnSpPr>
            <a:cxnSpLocks/>
          </p:cNvCxnSpPr>
          <p:nvPr userDrawn="1"/>
        </p:nvCxnSpPr>
        <p:spPr>
          <a:xfrm>
            <a:off x="0" y="1405468"/>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70053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 Slide_4">
    <p:bg>
      <p:bgPr>
        <a:solidFill>
          <a:schemeClr val="accent4">
            <a:lumMod val="50000"/>
          </a:schemeClr>
        </a:solidFill>
        <a:effectLst/>
      </p:bgPr>
    </p:bg>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1124487" y="0"/>
            <a:ext cx="11067514"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24487" y="-1"/>
            <a:ext cx="11067514"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0" i="0" cap="all" spc="300" baseline="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mj-lt"/>
              </a:defRPr>
            </a:lvl1pPr>
          </a:lstStyle>
          <a:p>
            <a:r>
              <a:rPr lang="en-US"/>
              <a:t>Click to edit Master title style</a:t>
            </a:r>
          </a:p>
        </p:txBody>
      </p:sp>
      <p:cxnSp>
        <p:nvCxnSpPr>
          <p:cNvPr id="8" name="Straight Connector 7">
            <a:extLst>
              <a:ext uri="{FF2B5EF4-FFF2-40B4-BE49-F238E27FC236}">
                <a16:creationId xmlns:a16="http://schemas.microsoft.com/office/drawing/2014/main" id="{6C4B436F-A511-A141-900B-BA20A19A1BCE}"/>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DE6EAECC-05F5-4080-BFC7-8C409FC352AC}"/>
              </a:ext>
            </a:extLst>
          </p:cNvPr>
          <p:cNvPicPr>
            <a:picLocks noChangeAspect="1"/>
          </p:cNvPicPr>
          <p:nvPr userDrawn="1"/>
        </p:nvPicPr>
        <p:blipFill>
          <a:blip r:embed="rId3"/>
          <a:stretch>
            <a:fillRect/>
          </a:stretch>
        </p:blipFill>
        <p:spPr>
          <a:xfrm>
            <a:off x="200368" y="264467"/>
            <a:ext cx="811014" cy="811014"/>
          </a:xfrm>
          <a:prstGeom prst="rect">
            <a:avLst/>
          </a:prstGeom>
        </p:spPr>
      </p:pic>
    </p:spTree>
    <p:extLst>
      <p:ext uri="{BB962C8B-B14F-4D97-AF65-F5344CB8AC3E}">
        <p14:creationId xmlns:p14="http://schemas.microsoft.com/office/powerpoint/2010/main" val="973087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 Slide_5">
    <p:spTree>
      <p:nvGrpSpPr>
        <p:cNvPr id="1" name=""/>
        <p:cNvGrpSpPr/>
        <p:nvPr/>
      </p:nvGrpSpPr>
      <p:grpSpPr>
        <a:xfrm>
          <a:off x="0" y="0"/>
          <a:ext cx="0" cy="0"/>
          <a:chOff x="0" y="0"/>
          <a:chExt cx="0" cy="0"/>
        </a:xfrm>
      </p:grpSpPr>
      <p:pic>
        <p:nvPicPr>
          <p:cNvPr id="7" name="Picture Placeholder 21" descr="Woman on tablet ">
            <a:extLst>
              <a:ext uri="{FF2B5EF4-FFF2-40B4-BE49-F238E27FC236}">
                <a16:creationId xmlns:a16="http://schemas.microsoft.com/office/drawing/2014/main" id="{79F82B97-E9C9-C740-AE3A-A0BB4822DD8F}"/>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a:xfrm>
            <a:off x="0" y="0"/>
            <a:ext cx="12192001" cy="6858000"/>
          </a:xfrm>
          <a:prstGeom prst="rect">
            <a:avLst/>
          </a:prstGeom>
          <a:solidFill>
            <a:schemeClr val="tx1"/>
          </a:solidFill>
        </p:spPr>
      </p:pic>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0" i="0" cap="all" spc="300" baseline="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mj-lt"/>
              </a:defRPr>
            </a:lvl1pPr>
          </a:lstStyle>
          <a:p>
            <a:r>
              <a:rPr lang="en-US"/>
              <a:t>Click to edit Master title style</a:t>
            </a:r>
          </a:p>
        </p:txBody>
      </p:sp>
      <p:cxnSp>
        <p:nvCxnSpPr>
          <p:cNvPr id="9" name="Straight Connector 8">
            <a:extLst>
              <a:ext uri="{FF2B5EF4-FFF2-40B4-BE49-F238E27FC236}">
                <a16:creationId xmlns:a16="http://schemas.microsoft.com/office/drawing/2014/main" id="{4A57CAA2-2658-B441-A787-4B54C65D3BF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2387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Caption_2">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0668000" cy="3375025"/>
          </a:xfrm>
          <a:prstGeom prst="rect">
            <a:avLst/>
          </a:prstGeom>
          <a:solidFill>
            <a:schemeClr val="accent4">
              <a:lumMod val="50000"/>
            </a:schemeClr>
          </a:solidFill>
        </p:spPr>
        <p:txBody>
          <a:bodyPr/>
          <a:lstStyle/>
          <a:p>
            <a:r>
              <a:rPr lang="en-US"/>
              <a:t>Click icon to add picture</a:t>
            </a:r>
            <a:endParaRPr lang="id-ID"/>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635662" y="339644"/>
            <a:ext cx="5014993" cy="2806511"/>
          </a:xfrm>
          <a:prstGeom prst="rect">
            <a:avLst/>
          </a:prstGeom>
        </p:spPr>
        <p:txBody>
          <a:bodyPr vert="horz" lIns="91440" tIns="45720" rIns="91440" bIns="45720" rtlCol="0" anchor="ctr">
            <a:normAutofit/>
          </a:bodyPr>
          <a:lstStyle>
            <a:lvl1pPr algn="l">
              <a:defRPr sz="1800">
                <a:latin typeface="+mj-lt"/>
              </a:defRPr>
            </a:lvl1pPr>
            <a:lvl2pPr algn="l">
              <a:defRPr sz="1800">
                <a:latin typeface="+mj-lt"/>
              </a:defRPr>
            </a:lvl2pPr>
            <a:lvl3pPr algn="l">
              <a:defRPr sz="1800">
                <a:latin typeface="+mj-lt"/>
              </a:defRPr>
            </a:lvl3pPr>
            <a:lvl4pPr algn="l">
              <a:defRPr sz="1800">
                <a:latin typeface="+mj-lt"/>
              </a:defRPr>
            </a:lvl4pPr>
            <a:lvl5pPr algn="l">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820856" y="339644"/>
            <a:ext cx="4179376" cy="2806512"/>
          </a:xfrm>
        </p:spPr>
        <p:txBody>
          <a:bodyPr lIns="0" rIns="0" anchor="ctr">
            <a:normAutofit/>
          </a:bodyPr>
          <a:lstStyle>
            <a:lvl1pPr algn="l">
              <a:defRPr sz="4800" b="0" i="0" cap="all" baseline="0">
                <a:solidFill>
                  <a:schemeClr val="accent4">
                    <a:lumMod val="75000"/>
                  </a:schemeClr>
                </a:solidFill>
                <a:latin typeface="+mj-lt"/>
              </a:defRPr>
            </a:lvl1pPr>
          </a:lstStyle>
          <a:p>
            <a:r>
              <a:rPr lang="en-US"/>
              <a:t>Click to edit Master title style</a:t>
            </a:r>
          </a:p>
        </p:txBody>
      </p:sp>
      <p:cxnSp>
        <p:nvCxnSpPr>
          <p:cNvPr id="11" name="Straight Connector 10">
            <a:extLst>
              <a:ext uri="{FF2B5EF4-FFF2-40B4-BE49-F238E27FC236}">
                <a16:creationId xmlns:a16="http://schemas.microsoft.com/office/drawing/2014/main" id="{4C8C2B99-ED08-1F48-BE5D-40E40D09C7B7}"/>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8875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Caption_3">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608843" y="3482977"/>
            <a:ext cx="10961177" cy="3375025"/>
          </a:xfrm>
          <a:prstGeom prst="rect">
            <a:avLst/>
          </a:prstGeom>
          <a:solidFill>
            <a:schemeClr val="accent4">
              <a:lumMod val="50000"/>
            </a:schemeClr>
          </a:solidFill>
        </p:spPr>
        <p:txBody>
          <a:bodyPr/>
          <a:lstStyle/>
          <a:p>
            <a:r>
              <a:rPr lang="en-US"/>
              <a:t>Click icon to add picture</a:t>
            </a:r>
            <a:endParaRPr lang="id-ID"/>
          </a:p>
        </p:txBody>
      </p:sp>
      <p:cxnSp>
        <p:nvCxnSpPr>
          <p:cNvPr id="10" name="Straight Connector 9">
            <a:extLst>
              <a:ext uri="{FF2B5EF4-FFF2-40B4-BE49-F238E27FC236}">
                <a16:creationId xmlns:a16="http://schemas.microsoft.com/office/drawing/2014/main" id="{79B33817-49F3-B440-A271-466603AE1964}"/>
              </a:ext>
            </a:extLst>
          </p:cNvPr>
          <p:cNvCxnSpPr>
            <a:cxnSpLocks/>
          </p:cNvCxnSpPr>
          <p:nvPr userDrawn="1"/>
        </p:nvCxnSpPr>
        <p:spPr>
          <a:xfrm>
            <a:off x="0" y="421214"/>
            <a:ext cx="1219200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Text Placeholder 2">
            <a:extLst>
              <a:ext uri="{FF2B5EF4-FFF2-40B4-BE49-F238E27FC236}">
                <a16:creationId xmlns:a16="http://schemas.microsoft.com/office/drawing/2014/main" id="{8576316B-7498-2E42-9B52-88BF1C9DF40C}"/>
              </a:ext>
            </a:extLst>
          </p:cNvPr>
          <p:cNvSpPr>
            <a:spLocks noGrp="1"/>
          </p:cNvSpPr>
          <p:nvPr>
            <p:ph idx="1" hasCustomPrompt="1"/>
          </p:nvPr>
        </p:nvSpPr>
        <p:spPr>
          <a:xfrm>
            <a:off x="5567465" y="568512"/>
            <a:ext cx="6002556" cy="2806511"/>
          </a:xfrm>
          <a:prstGeom prst="rect">
            <a:avLst/>
          </a:prstGeom>
        </p:spPr>
        <p:txBody>
          <a:bodyPr vert="horz" lIns="91440" tIns="45720" rIns="91440" bIns="45720" rtlCol="0" anchor="ctr">
            <a:normAutofit/>
          </a:bodyPr>
          <a:lstStyle>
            <a:lvl1pPr algn="l">
              <a:defRPr sz="1800">
                <a:latin typeface="+mj-lt"/>
              </a:defRPr>
            </a:lvl1pPr>
            <a:lvl2pPr algn="l">
              <a:defRPr sz="1800">
                <a:latin typeface="+mj-lt"/>
              </a:defRPr>
            </a:lvl2pPr>
            <a:lvl3pPr algn="l">
              <a:defRPr sz="1800">
                <a:latin typeface="+mj-lt"/>
              </a:defRPr>
            </a:lvl3pPr>
            <a:lvl4pPr algn="l">
              <a:defRPr sz="1800">
                <a:latin typeface="+mj-lt"/>
              </a:defRPr>
            </a:lvl4pPr>
            <a:lvl5pPr algn="l">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itle 1">
            <a:extLst>
              <a:ext uri="{FF2B5EF4-FFF2-40B4-BE49-F238E27FC236}">
                <a16:creationId xmlns:a16="http://schemas.microsoft.com/office/drawing/2014/main" id="{451775DA-49A0-2F4D-9F21-5D20DA6BA9B6}"/>
              </a:ext>
            </a:extLst>
          </p:cNvPr>
          <p:cNvSpPr>
            <a:spLocks noGrp="1"/>
          </p:cNvSpPr>
          <p:nvPr>
            <p:ph type="ctrTitle"/>
          </p:nvPr>
        </p:nvSpPr>
        <p:spPr>
          <a:xfrm>
            <a:off x="608844" y="568512"/>
            <a:ext cx="4179376" cy="2806512"/>
          </a:xfrm>
        </p:spPr>
        <p:txBody>
          <a:bodyPr lIns="0" rIns="0" anchor="ctr">
            <a:normAutofit/>
          </a:bodyPr>
          <a:lstStyle>
            <a:lvl1pPr algn="l">
              <a:defRPr sz="4800" b="0" i="0" cap="all" baseline="0">
                <a:solidFill>
                  <a:schemeClr val="accent4">
                    <a:lumMod val="75000"/>
                  </a:schemeClr>
                </a:solidFill>
                <a:latin typeface="+mj-lt"/>
              </a:defRPr>
            </a:lvl1pPr>
          </a:lstStyle>
          <a:p>
            <a:r>
              <a:rPr lang="en-US"/>
              <a:t>Click to edit Master title style</a:t>
            </a:r>
          </a:p>
        </p:txBody>
      </p:sp>
    </p:spTree>
    <p:extLst>
      <p:ext uri="{BB962C8B-B14F-4D97-AF65-F5344CB8AC3E}">
        <p14:creationId xmlns:p14="http://schemas.microsoft.com/office/powerpoint/2010/main" val="149645621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Caption_4">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a:p>
        </p:txBody>
      </p:sp>
      <p:cxnSp>
        <p:nvCxnSpPr>
          <p:cNvPr id="5" name="Straight Connector 4">
            <a:extLst>
              <a:ext uri="{FF2B5EF4-FFF2-40B4-BE49-F238E27FC236}">
                <a16:creationId xmlns:a16="http://schemas.microsoft.com/office/drawing/2014/main" id="{40C0F668-C1BA-A349-A542-9E54E73E8178}"/>
              </a:ext>
            </a:extLst>
          </p:cNvPr>
          <p:cNvCxnSpPr>
            <a:cxnSpLocks/>
          </p:cNvCxnSpPr>
          <p:nvPr userDrawn="1"/>
        </p:nvCxnSpPr>
        <p:spPr>
          <a:xfrm>
            <a:off x="4961621" y="339644"/>
            <a:ext cx="0" cy="2806512"/>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339644"/>
            <a:ext cx="6002556" cy="2806511"/>
          </a:xfrm>
          <a:prstGeom prst="rect">
            <a:avLst/>
          </a:prstGeom>
        </p:spPr>
        <p:txBody>
          <a:bodyPr vert="horz" lIns="91440" tIns="45720" rIns="91440" bIns="45720" rtlCol="0" anchor="ctr">
            <a:normAutofit/>
          </a:bodyPr>
          <a:lstStyle>
            <a:lvl1pPr algn="l">
              <a:defRPr sz="1800">
                <a:latin typeface="+mj-lt"/>
              </a:defRPr>
            </a:lvl1pPr>
            <a:lvl2pPr algn="l">
              <a:defRPr sz="1800">
                <a:latin typeface="+mj-lt"/>
              </a:defRPr>
            </a:lvl2pPr>
            <a:lvl3pPr algn="l">
              <a:defRPr sz="1800">
                <a:latin typeface="+mj-lt"/>
              </a:defRPr>
            </a:lvl3pPr>
            <a:lvl4pPr algn="l">
              <a:defRPr sz="1800">
                <a:latin typeface="+mj-lt"/>
              </a:defRPr>
            </a:lvl4pPr>
            <a:lvl5pPr algn="l">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339644"/>
            <a:ext cx="4179376" cy="2806512"/>
          </a:xfrm>
        </p:spPr>
        <p:txBody>
          <a:bodyPr lIns="0" rIns="0" anchor="ctr">
            <a:normAutofit/>
          </a:bodyPr>
          <a:lstStyle>
            <a:lvl1pPr algn="l">
              <a:defRPr sz="4800" b="0" i="0" cap="all" baseline="0">
                <a:solidFill>
                  <a:schemeClr val="accent4">
                    <a:lumMod val="75000"/>
                  </a:schemeClr>
                </a:solidFill>
                <a:latin typeface="+mj-lt"/>
              </a:defRPr>
            </a:lvl1pPr>
          </a:lstStyle>
          <a:p>
            <a:r>
              <a:rPr lang="en-US"/>
              <a:t>Click to edit Master title style</a:t>
            </a:r>
          </a:p>
        </p:txBody>
      </p:sp>
    </p:spTree>
    <p:extLst>
      <p:ext uri="{BB962C8B-B14F-4D97-AF65-F5344CB8AC3E}">
        <p14:creationId xmlns:p14="http://schemas.microsoft.com/office/powerpoint/2010/main" val="780326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_3">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6093055" y="0"/>
            <a:ext cx="6098946"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0" y="1720312"/>
            <a:ext cx="6093055"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0" i="0" cap="all" spc="300" baseline="0">
                <a:solidFill>
                  <a:schemeClr val="tx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accent4">
                    <a:lumMod val="75000"/>
                  </a:schemeClr>
                </a:solidFill>
                <a:latin typeface="+mj-lt"/>
              </a:defRPr>
            </a:lvl1pPr>
          </a:lstStyle>
          <a:p>
            <a:r>
              <a:rPr lang="en-US"/>
              <a:t>Click to edit Master title style</a:t>
            </a:r>
          </a:p>
        </p:txBody>
      </p:sp>
      <p:pic>
        <p:nvPicPr>
          <p:cNvPr id="7" name="Picture 6">
            <a:extLst>
              <a:ext uri="{FF2B5EF4-FFF2-40B4-BE49-F238E27FC236}">
                <a16:creationId xmlns:a16="http://schemas.microsoft.com/office/drawing/2014/main" id="{2A5923B2-46E8-4C7F-911F-F668F7033655}"/>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18142492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Caption_5">
    <p:spTree>
      <p:nvGrpSpPr>
        <p:cNvPr id="1" name=""/>
        <p:cNvGrpSpPr/>
        <p:nvPr/>
      </p:nvGrpSpPr>
      <p:grpSpPr>
        <a:xfrm>
          <a:off x="0" y="0"/>
          <a:ext cx="0" cy="0"/>
          <a:chOff x="0" y="0"/>
          <a:chExt cx="0" cy="0"/>
        </a:xfrm>
      </p:grpSpPr>
      <p:sp>
        <p:nvSpPr>
          <p:cNvPr id="9" name="Picture Placeholder 8"/>
          <p:cNvSpPr>
            <a:spLocks noGrp="1"/>
          </p:cNvSpPr>
          <p:nvPr>
            <p:ph type="pic" sz="quarter" idx="10"/>
          </p:nvPr>
        </p:nvSpPr>
        <p:spPr>
          <a:xfrm>
            <a:off x="0" y="3482977"/>
            <a:ext cx="12192000" cy="3375025"/>
          </a:xfrm>
          <a:prstGeom prst="rect">
            <a:avLst/>
          </a:prstGeom>
          <a:solidFill>
            <a:schemeClr val="accent4">
              <a:lumMod val="50000"/>
            </a:schemeClr>
          </a:solidFill>
        </p:spPr>
        <p:txBody>
          <a:bodyPr/>
          <a:lstStyle/>
          <a:p>
            <a:r>
              <a:rPr lang="en-US"/>
              <a:t>Click icon to add picture</a:t>
            </a:r>
            <a:endParaRPr lang="id-ID"/>
          </a:p>
        </p:txBody>
      </p:sp>
      <p:sp>
        <p:nvSpPr>
          <p:cNvPr id="6" name="Text Placeholder 2">
            <a:extLst>
              <a:ext uri="{FF2B5EF4-FFF2-40B4-BE49-F238E27FC236}">
                <a16:creationId xmlns:a16="http://schemas.microsoft.com/office/drawing/2014/main" id="{5832AA92-D0AC-8247-A360-19A5932C4E36}"/>
              </a:ext>
            </a:extLst>
          </p:cNvPr>
          <p:cNvSpPr>
            <a:spLocks noGrp="1"/>
          </p:cNvSpPr>
          <p:nvPr>
            <p:ph idx="1" hasCustomPrompt="1"/>
          </p:nvPr>
        </p:nvSpPr>
        <p:spPr>
          <a:xfrm>
            <a:off x="5351244" y="568512"/>
            <a:ext cx="6002556" cy="2806511"/>
          </a:xfrm>
          <a:prstGeom prst="rect">
            <a:avLst/>
          </a:prstGeom>
        </p:spPr>
        <p:txBody>
          <a:bodyPr vert="horz" lIns="91440" tIns="45720" rIns="91440" bIns="45720" rtlCol="0" anchor="ctr">
            <a:normAutofit/>
          </a:bodyPr>
          <a:lstStyle>
            <a:lvl1pPr algn="l">
              <a:defRPr sz="1800">
                <a:latin typeface="+mj-lt"/>
              </a:defRPr>
            </a:lvl1pPr>
            <a:lvl2pPr algn="l">
              <a:defRPr sz="1800">
                <a:latin typeface="+mj-lt"/>
              </a:defRPr>
            </a:lvl2pPr>
            <a:lvl3pPr algn="l">
              <a:defRPr sz="1800">
                <a:latin typeface="+mj-lt"/>
              </a:defRPr>
            </a:lvl3pPr>
            <a:lvl4pPr algn="l">
              <a:defRPr sz="1800">
                <a:latin typeface="+mj-lt"/>
              </a:defRPr>
            </a:lvl4pPr>
            <a:lvl5pPr algn="l">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E3AD9F76-09D6-0D4E-99ED-D9391C974AD2}"/>
              </a:ext>
            </a:extLst>
          </p:cNvPr>
          <p:cNvSpPr>
            <a:spLocks noGrp="1"/>
          </p:cNvSpPr>
          <p:nvPr>
            <p:ph type="ctrTitle"/>
          </p:nvPr>
        </p:nvSpPr>
        <p:spPr>
          <a:xfrm>
            <a:off x="392623" y="568512"/>
            <a:ext cx="4179376" cy="2806512"/>
          </a:xfrm>
        </p:spPr>
        <p:txBody>
          <a:bodyPr lIns="0" rIns="0" anchor="ctr">
            <a:normAutofit/>
          </a:bodyPr>
          <a:lstStyle>
            <a:lvl1pPr algn="l">
              <a:defRPr sz="4800" b="0" i="0" cap="all" baseline="0">
                <a:solidFill>
                  <a:schemeClr val="accent4">
                    <a:lumMod val="75000"/>
                  </a:schemeClr>
                </a:solidFill>
                <a:latin typeface="+mj-lt"/>
              </a:defRPr>
            </a:lvl1pPr>
          </a:lstStyle>
          <a:p>
            <a:r>
              <a:rPr lang="en-US"/>
              <a:t>Click to edit Master title style</a:t>
            </a:r>
          </a:p>
        </p:txBody>
      </p:sp>
      <p:cxnSp>
        <p:nvCxnSpPr>
          <p:cNvPr id="15" name="Straight Connector 14">
            <a:extLst>
              <a:ext uri="{FF2B5EF4-FFF2-40B4-BE49-F238E27FC236}">
                <a16:creationId xmlns:a16="http://schemas.microsoft.com/office/drawing/2014/main" id="{16414763-7D4F-994A-AAA9-7DC46C19D816}"/>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7065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TITLE GOEs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1627321" y="2330824"/>
            <a:ext cx="4693727" cy="3846139"/>
          </a:xfrm>
        </p:spPr>
        <p:txBody>
          <a:bodyPr>
            <a:normAutofit/>
          </a:bodyPr>
          <a:lstStyle>
            <a:lvl1pPr>
              <a:lnSpc>
                <a:spcPct val="100000"/>
              </a:lnSpc>
              <a:defRPr sz="1800">
                <a:latin typeface="+mj-lt"/>
                <a:cs typeface="Calibri" panose="020F0502020204030204" pitchFamily="34" charset="0"/>
              </a:defRPr>
            </a:lvl1pPr>
            <a:lvl2pPr>
              <a:lnSpc>
                <a:spcPct val="100000"/>
              </a:lnSpc>
              <a:defRPr sz="1800">
                <a:latin typeface="+mj-lt"/>
                <a:cs typeface="Calibri" panose="020F0502020204030204" pitchFamily="34" charset="0"/>
              </a:defRPr>
            </a:lvl2pPr>
            <a:lvl3pPr>
              <a:lnSpc>
                <a:spcPct val="100000"/>
              </a:lnSpc>
              <a:defRPr sz="1800">
                <a:latin typeface="+mj-lt"/>
                <a:cs typeface="Calibri" panose="020F0502020204030204" pitchFamily="34" charset="0"/>
              </a:defRPr>
            </a:lvl3pPr>
            <a:lvl4pPr>
              <a:lnSpc>
                <a:spcPct val="100000"/>
              </a:lnSpc>
              <a:defRPr sz="1800">
                <a:latin typeface="+mj-lt"/>
                <a:cs typeface="Calibri" panose="020F0502020204030204" pitchFamily="34" charset="0"/>
              </a:defRPr>
            </a:lvl4pPr>
            <a:lvl5pPr>
              <a:lnSpc>
                <a:spcPct val="100000"/>
              </a:lnSpc>
              <a:defRPr sz="18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7067963" y="2330824"/>
            <a:ext cx="4693727" cy="3846139"/>
          </a:xfrm>
        </p:spPr>
        <p:txBody>
          <a:bodyPr>
            <a:normAutofit/>
          </a:bodyPr>
          <a:lstStyle>
            <a:lvl1pPr>
              <a:lnSpc>
                <a:spcPct val="100000"/>
              </a:lnSpc>
              <a:defRPr sz="1800">
                <a:latin typeface="+mj-lt"/>
                <a:cs typeface="Calibri" panose="020F0502020204030204" pitchFamily="34" charset="0"/>
              </a:defRPr>
            </a:lvl1pPr>
            <a:lvl2pPr>
              <a:lnSpc>
                <a:spcPct val="100000"/>
              </a:lnSpc>
              <a:defRPr sz="1800">
                <a:latin typeface="+mj-lt"/>
                <a:cs typeface="Calibri" panose="020F0502020204030204" pitchFamily="34" charset="0"/>
              </a:defRPr>
            </a:lvl2pPr>
            <a:lvl3pPr>
              <a:lnSpc>
                <a:spcPct val="100000"/>
              </a:lnSpc>
              <a:defRPr sz="1800">
                <a:latin typeface="+mj-lt"/>
                <a:cs typeface="Calibri" panose="020F0502020204030204" pitchFamily="34" charset="0"/>
              </a:defRPr>
            </a:lvl3pPr>
            <a:lvl4pPr>
              <a:lnSpc>
                <a:spcPct val="100000"/>
              </a:lnSpc>
              <a:defRPr sz="1800">
                <a:latin typeface="+mj-lt"/>
                <a:cs typeface="Calibri" panose="020F0502020204030204" pitchFamily="34" charset="0"/>
              </a:defRPr>
            </a:lvl4pPr>
            <a:lvl5pPr>
              <a:lnSpc>
                <a:spcPct val="100000"/>
              </a:lnSpc>
              <a:defRPr sz="18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1627322" y="1468740"/>
            <a:ext cx="4731914"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7067963"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17" name="Picture 16">
            <a:extLst>
              <a:ext uri="{FF2B5EF4-FFF2-40B4-BE49-F238E27FC236}">
                <a16:creationId xmlns:a16="http://schemas.microsoft.com/office/drawing/2014/main" id="{7803A9FE-7621-4A78-942E-BEFA18E8C9F4}"/>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34207371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34369"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TITLE GOEs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11B2D7F8-9505-6148-BEA2-27C4290FF6E2}"/>
              </a:ext>
            </a:extLst>
          </p:cNvPr>
          <p:cNvSpPr>
            <a:spLocks noGrp="1"/>
          </p:cNvSpPr>
          <p:nvPr>
            <p:ph sz="half" idx="1"/>
          </p:nvPr>
        </p:nvSpPr>
        <p:spPr>
          <a:xfrm>
            <a:off x="392623" y="2330824"/>
            <a:ext cx="4693727" cy="3846139"/>
          </a:xfrm>
        </p:spPr>
        <p:txBody>
          <a:bodyPr>
            <a:normAutofit/>
          </a:bodyPr>
          <a:lstStyle>
            <a:lvl1pPr>
              <a:lnSpc>
                <a:spcPct val="100000"/>
              </a:lnSpc>
              <a:defRPr sz="1800">
                <a:latin typeface="+mj-lt"/>
                <a:cs typeface="Calibri" panose="020F0502020204030204" pitchFamily="34" charset="0"/>
              </a:defRPr>
            </a:lvl1pPr>
            <a:lvl2pPr>
              <a:lnSpc>
                <a:spcPct val="100000"/>
              </a:lnSpc>
              <a:defRPr sz="1800">
                <a:latin typeface="+mj-lt"/>
                <a:cs typeface="Calibri" panose="020F0502020204030204" pitchFamily="34" charset="0"/>
              </a:defRPr>
            </a:lvl2pPr>
            <a:lvl3pPr>
              <a:lnSpc>
                <a:spcPct val="100000"/>
              </a:lnSpc>
              <a:defRPr sz="1800">
                <a:latin typeface="+mj-lt"/>
                <a:cs typeface="Calibri" panose="020F0502020204030204" pitchFamily="34" charset="0"/>
              </a:defRPr>
            </a:lvl3pPr>
            <a:lvl4pPr>
              <a:lnSpc>
                <a:spcPct val="100000"/>
              </a:lnSpc>
              <a:defRPr sz="1800">
                <a:latin typeface="+mj-lt"/>
                <a:cs typeface="Calibri" panose="020F0502020204030204" pitchFamily="34" charset="0"/>
              </a:defRPr>
            </a:lvl4pPr>
            <a:lvl5pPr>
              <a:lnSpc>
                <a:spcPct val="100000"/>
              </a:lnSpc>
              <a:defRPr sz="18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3">
            <a:extLst>
              <a:ext uri="{FF2B5EF4-FFF2-40B4-BE49-F238E27FC236}">
                <a16:creationId xmlns:a16="http://schemas.microsoft.com/office/drawing/2014/main" id="{A9ADB053-F5D5-D34D-B6E3-A8AB7297F1F9}"/>
              </a:ext>
            </a:extLst>
          </p:cNvPr>
          <p:cNvSpPr>
            <a:spLocks noGrp="1"/>
          </p:cNvSpPr>
          <p:nvPr>
            <p:ph sz="half" idx="2"/>
          </p:nvPr>
        </p:nvSpPr>
        <p:spPr>
          <a:xfrm>
            <a:off x="5833265" y="2330824"/>
            <a:ext cx="4693727" cy="3846139"/>
          </a:xfrm>
        </p:spPr>
        <p:txBody>
          <a:bodyPr>
            <a:normAutofit/>
          </a:bodyPr>
          <a:lstStyle>
            <a:lvl1pPr>
              <a:lnSpc>
                <a:spcPct val="100000"/>
              </a:lnSpc>
              <a:defRPr sz="1800">
                <a:latin typeface="+mj-lt"/>
                <a:cs typeface="Calibri" panose="020F0502020204030204" pitchFamily="34" charset="0"/>
              </a:defRPr>
            </a:lvl1pPr>
            <a:lvl2pPr>
              <a:lnSpc>
                <a:spcPct val="100000"/>
              </a:lnSpc>
              <a:defRPr sz="1800">
                <a:latin typeface="+mj-lt"/>
                <a:cs typeface="Calibri" panose="020F0502020204030204" pitchFamily="34" charset="0"/>
              </a:defRPr>
            </a:lvl2pPr>
            <a:lvl3pPr>
              <a:lnSpc>
                <a:spcPct val="100000"/>
              </a:lnSpc>
              <a:defRPr sz="1800">
                <a:latin typeface="+mj-lt"/>
                <a:cs typeface="Calibri" panose="020F0502020204030204" pitchFamily="34" charset="0"/>
              </a:defRPr>
            </a:lvl3pPr>
            <a:lvl4pPr>
              <a:lnSpc>
                <a:spcPct val="100000"/>
              </a:lnSpc>
              <a:defRPr sz="1800">
                <a:latin typeface="+mj-lt"/>
                <a:cs typeface="Calibri" panose="020F0502020204030204" pitchFamily="34" charset="0"/>
              </a:defRPr>
            </a:lvl4pPr>
            <a:lvl5pPr>
              <a:lnSpc>
                <a:spcPct val="100000"/>
              </a:lnSpc>
              <a:defRPr sz="18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2">
            <a:extLst>
              <a:ext uri="{FF2B5EF4-FFF2-40B4-BE49-F238E27FC236}">
                <a16:creationId xmlns:a16="http://schemas.microsoft.com/office/drawing/2014/main" id="{B75E12F7-C53F-EB47-8D86-3CE7D6B2A8FB}"/>
              </a:ext>
            </a:extLst>
          </p:cNvPr>
          <p:cNvSpPr>
            <a:spLocks noGrp="1"/>
          </p:cNvSpPr>
          <p:nvPr>
            <p:ph type="body" idx="13"/>
          </p:nvPr>
        </p:nvSpPr>
        <p:spPr>
          <a:xfrm>
            <a:off x="392624" y="1468740"/>
            <a:ext cx="4693726"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a:extLst>
              <a:ext uri="{FF2B5EF4-FFF2-40B4-BE49-F238E27FC236}">
                <a16:creationId xmlns:a16="http://schemas.microsoft.com/office/drawing/2014/main" id="{0C3895DE-E9F7-5A41-91A4-BC8DE509CFFC}"/>
              </a:ext>
            </a:extLst>
          </p:cNvPr>
          <p:cNvSpPr>
            <a:spLocks noGrp="1"/>
          </p:cNvSpPr>
          <p:nvPr>
            <p:ph type="body" sz="quarter" idx="3"/>
          </p:nvPr>
        </p:nvSpPr>
        <p:spPr>
          <a:xfrm>
            <a:off x="5833265" y="1468740"/>
            <a:ext cx="4695165"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7" name="Straight Connector 16">
            <a:extLst>
              <a:ext uri="{FF2B5EF4-FFF2-40B4-BE49-F238E27FC236}">
                <a16:creationId xmlns:a16="http://schemas.microsoft.com/office/drawing/2014/main" id="{E28CCA37-00BD-0A43-8647-67DD0510A7E3}"/>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1966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mparison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TITLE GOEs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800">
                <a:latin typeface="+mj-lt"/>
                <a:cs typeface="Calibri" panose="020F0502020204030204" pitchFamily="34" charset="0"/>
              </a:defRPr>
            </a:lvl1pPr>
            <a:lvl2pPr>
              <a:lnSpc>
                <a:spcPct val="100000"/>
              </a:lnSpc>
              <a:defRPr sz="1800">
                <a:latin typeface="+mj-lt"/>
                <a:cs typeface="Calibri" panose="020F0502020204030204" pitchFamily="34" charset="0"/>
              </a:defRPr>
            </a:lvl2pPr>
            <a:lvl3pPr>
              <a:lnSpc>
                <a:spcPct val="100000"/>
              </a:lnSpc>
              <a:defRPr sz="1800">
                <a:latin typeface="+mj-lt"/>
                <a:cs typeface="Calibri" panose="020F0502020204030204" pitchFamily="34" charset="0"/>
              </a:defRPr>
            </a:lvl3pPr>
            <a:lvl4pPr>
              <a:lnSpc>
                <a:spcPct val="100000"/>
              </a:lnSpc>
              <a:defRPr sz="1800">
                <a:latin typeface="+mj-lt"/>
                <a:cs typeface="Calibri" panose="020F0502020204030204" pitchFamily="34" charset="0"/>
              </a:defRPr>
            </a:lvl4pPr>
            <a:lvl5pPr>
              <a:lnSpc>
                <a:spcPct val="100000"/>
              </a:lnSpc>
              <a:defRPr sz="18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800">
                <a:latin typeface="+mj-lt"/>
                <a:cs typeface="Calibri" panose="020F0502020204030204" pitchFamily="34" charset="0"/>
              </a:defRPr>
            </a:lvl1pPr>
            <a:lvl2pPr>
              <a:lnSpc>
                <a:spcPct val="100000"/>
              </a:lnSpc>
              <a:defRPr sz="1800">
                <a:latin typeface="+mj-lt"/>
                <a:cs typeface="Calibri" panose="020F0502020204030204" pitchFamily="34" charset="0"/>
              </a:defRPr>
            </a:lvl2pPr>
            <a:lvl3pPr>
              <a:lnSpc>
                <a:spcPct val="100000"/>
              </a:lnSpc>
              <a:defRPr sz="1800">
                <a:latin typeface="+mj-lt"/>
                <a:cs typeface="Calibri" panose="020F0502020204030204" pitchFamily="34" charset="0"/>
              </a:defRPr>
            </a:lvl3pPr>
            <a:lvl4pPr>
              <a:lnSpc>
                <a:spcPct val="100000"/>
              </a:lnSpc>
              <a:defRPr sz="1800">
                <a:latin typeface="+mj-lt"/>
                <a:cs typeface="Calibri" panose="020F0502020204030204" pitchFamily="34" charset="0"/>
              </a:defRPr>
            </a:lvl4pPr>
            <a:lvl5pPr>
              <a:lnSpc>
                <a:spcPct val="100000"/>
              </a:lnSpc>
              <a:defRPr sz="1800">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581641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_5">
    <p:spTree>
      <p:nvGrpSpPr>
        <p:cNvPr id="1" name=""/>
        <p:cNvGrpSpPr/>
        <p:nvPr/>
      </p:nvGrpSpPr>
      <p:grpSpPr>
        <a:xfrm>
          <a:off x="0" y="0"/>
          <a:ext cx="0" cy="0"/>
          <a:chOff x="0" y="0"/>
          <a:chExt cx="0" cy="0"/>
        </a:xfrm>
      </p:grpSpPr>
      <p:sp>
        <p:nvSpPr>
          <p:cNvPr id="12" name="Picture Placeholder 5">
            <a:extLst>
              <a:ext uri="{FF2B5EF4-FFF2-40B4-BE49-F238E27FC236}">
                <a16:creationId xmlns:a16="http://schemas.microsoft.com/office/drawing/2014/main" id="{C5233AE2-5078-C34D-8EAD-6F7B344F5241}"/>
              </a:ext>
            </a:extLst>
          </p:cNvPr>
          <p:cNvSpPr>
            <a:spLocks noGrp="1"/>
          </p:cNvSpPr>
          <p:nvPr>
            <p:ph type="pic" sz="quarter" idx="15"/>
          </p:nvPr>
        </p:nvSpPr>
        <p:spPr>
          <a:xfrm>
            <a:off x="1" y="-1"/>
            <a:ext cx="12192000"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cxnSp>
        <p:nvCxnSpPr>
          <p:cNvPr id="14" name="Straight Connector 13">
            <a:extLst>
              <a:ext uri="{FF2B5EF4-FFF2-40B4-BE49-F238E27FC236}">
                <a16:creationId xmlns:a16="http://schemas.microsoft.com/office/drawing/2014/main" id="{24699EEF-FB75-1A46-B6B6-39CCF65A9EA4}"/>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6" name="Title 1">
            <a:extLst>
              <a:ext uri="{FF2B5EF4-FFF2-40B4-BE49-F238E27FC236}">
                <a16:creationId xmlns:a16="http://schemas.microsoft.com/office/drawing/2014/main" id="{89CD5966-5C30-E943-A71E-F48460A377D6}"/>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mj-lt"/>
              </a:defRPr>
            </a:lvl1pPr>
          </a:lstStyle>
          <a:p>
            <a:r>
              <a:rPr lang="en-US"/>
              <a:t>TITLE GOEs HERE</a:t>
            </a:r>
          </a:p>
        </p:txBody>
      </p:sp>
      <p:sp>
        <p:nvSpPr>
          <p:cNvPr id="8" name="Content Placeholder 2">
            <a:extLst>
              <a:ext uri="{FF2B5EF4-FFF2-40B4-BE49-F238E27FC236}">
                <a16:creationId xmlns:a16="http://schemas.microsoft.com/office/drawing/2014/main" id="{CF969977-F5DB-3A45-9E9E-556F0938C059}"/>
              </a:ext>
            </a:extLst>
          </p:cNvPr>
          <p:cNvSpPr>
            <a:spLocks noGrp="1"/>
          </p:cNvSpPr>
          <p:nvPr>
            <p:ph sz="half" idx="1"/>
          </p:nvPr>
        </p:nvSpPr>
        <p:spPr>
          <a:xfrm>
            <a:off x="392623" y="2330824"/>
            <a:ext cx="5181600" cy="3846139"/>
          </a:xfrm>
        </p:spPr>
        <p:txBody>
          <a:bodyPr>
            <a:normAutofit/>
          </a:bodyPr>
          <a:lstStyle>
            <a:lvl1pPr>
              <a:lnSpc>
                <a:spcPct val="100000"/>
              </a:lnSpc>
              <a:defRPr sz="1800">
                <a:solidFill>
                  <a:schemeClr val="bg1"/>
                </a:solidFill>
                <a:latin typeface="+mj-lt"/>
                <a:cs typeface="Calibri" panose="020F0502020204030204" pitchFamily="34" charset="0"/>
              </a:defRPr>
            </a:lvl1pPr>
            <a:lvl2pPr>
              <a:lnSpc>
                <a:spcPct val="100000"/>
              </a:lnSpc>
              <a:defRPr sz="1800">
                <a:solidFill>
                  <a:schemeClr val="bg1"/>
                </a:solidFill>
                <a:latin typeface="+mj-lt"/>
                <a:cs typeface="Calibri" panose="020F0502020204030204" pitchFamily="34" charset="0"/>
              </a:defRPr>
            </a:lvl2pPr>
            <a:lvl3pPr>
              <a:lnSpc>
                <a:spcPct val="100000"/>
              </a:lnSpc>
              <a:defRPr sz="1800">
                <a:solidFill>
                  <a:schemeClr val="bg1"/>
                </a:solidFill>
                <a:latin typeface="+mj-lt"/>
                <a:cs typeface="Calibri" panose="020F0502020204030204" pitchFamily="34" charset="0"/>
              </a:defRPr>
            </a:lvl3pPr>
            <a:lvl4pPr>
              <a:lnSpc>
                <a:spcPct val="100000"/>
              </a:lnSpc>
              <a:defRPr sz="1800">
                <a:solidFill>
                  <a:schemeClr val="bg1"/>
                </a:solidFill>
                <a:latin typeface="+mj-lt"/>
                <a:cs typeface="Calibri" panose="020F0502020204030204" pitchFamily="34" charset="0"/>
              </a:defRPr>
            </a:lvl4pPr>
            <a:lvl5pPr>
              <a:lnSpc>
                <a:spcPct val="100000"/>
              </a:lnSpc>
              <a:defRPr sz="18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3">
            <a:extLst>
              <a:ext uri="{FF2B5EF4-FFF2-40B4-BE49-F238E27FC236}">
                <a16:creationId xmlns:a16="http://schemas.microsoft.com/office/drawing/2014/main" id="{36D6BBCB-7852-8449-BC02-C5471A775B24}"/>
              </a:ext>
            </a:extLst>
          </p:cNvPr>
          <p:cNvSpPr>
            <a:spLocks noGrp="1"/>
          </p:cNvSpPr>
          <p:nvPr>
            <p:ph sz="half" idx="2"/>
          </p:nvPr>
        </p:nvSpPr>
        <p:spPr>
          <a:xfrm>
            <a:off x="6172200" y="2330824"/>
            <a:ext cx="5181600" cy="3846139"/>
          </a:xfrm>
        </p:spPr>
        <p:txBody>
          <a:bodyPr>
            <a:normAutofit/>
          </a:bodyPr>
          <a:lstStyle>
            <a:lvl1pPr>
              <a:lnSpc>
                <a:spcPct val="100000"/>
              </a:lnSpc>
              <a:defRPr sz="1800">
                <a:solidFill>
                  <a:schemeClr val="bg1"/>
                </a:solidFill>
                <a:latin typeface="+mj-lt"/>
                <a:cs typeface="Calibri" panose="020F0502020204030204" pitchFamily="34" charset="0"/>
              </a:defRPr>
            </a:lvl1pPr>
            <a:lvl2pPr>
              <a:lnSpc>
                <a:spcPct val="100000"/>
              </a:lnSpc>
              <a:defRPr sz="1800">
                <a:solidFill>
                  <a:schemeClr val="bg1"/>
                </a:solidFill>
                <a:latin typeface="+mj-lt"/>
                <a:cs typeface="Calibri" panose="020F0502020204030204" pitchFamily="34" charset="0"/>
              </a:defRPr>
            </a:lvl2pPr>
            <a:lvl3pPr>
              <a:lnSpc>
                <a:spcPct val="100000"/>
              </a:lnSpc>
              <a:defRPr sz="1800">
                <a:solidFill>
                  <a:schemeClr val="bg1"/>
                </a:solidFill>
                <a:latin typeface="+mj-lt"/>
                <a:cs typeface="Calibri" panose="020F0502020204030204" pitchFamily="34" charset="0"/>
              </a:defRPr>
            </a:lvl3pPr>
            <a:lvl4pPr>
              <a:lnSpc>
                <a:spcPct val="100000"/>
              </a:lnSpc>
              <a:defRPr sz="1800">
                <a:solidFill>
                  <a:schemeClr val="bg1"/>
                </a:solidFill>
                <a:latin typeface="+mj-lt"/>
                <a:cs typeface="Calibri" panose="020F0502020204030204" pitchFamily="34" charset="0"/>
              </a:defRPr>
            </a:lvl4pPr>
            <a:lvl5pPr>
              <a:lnSpc>
                <a:spcPct val="100000"/>
              </a:lnSpc>
              <a:defRPr sz="1800">
                <a:solidFill>
                  <a:schemeClr val="bg1"/>
                </a:solidFill>
                <a:latin typeface="+mj-lt"/>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2">
            <a:extLst>
              <a:ext uri="{FF2B5EF4-FFF2-40B4-BE49-F238E27FC236}">
                <a16:creationId xmlns:a16="http://schemas.microsoft.com/office/drawing/2014/main" id="{725055FA-EC63-034E-B383-78552FAEA374}"/>
              </a:ext>
            </a:extLst>
          </p:cNvPr>
          <p:cNvSpPr>
            <a:spLocks noGrp="1"/>
          </p:cNvSpPr>
          <p:nvPr>
            <p:ph type="body" idx="13"/>
          </p:nvPr>
        </p:nvSpPr>
        <p:spPr>
          <a:xfrm>
            <a:off x="392623" y="1468740"/>
            <a:ext cx="5157787"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4">
            <a:extLst>
              <a:ext uri="{FF2B5EF4-FFF2-40B4-BE49-F238E27FC236}">
                <a16:creationId xmlns:a16="http://schemas.microsoft.com/office/drawing/2014/main" id="{163F1262-F0B7-5B4F-A1EE-7A2D9835E6EC}"/>
              </a:ext>
            </a:extLst>
          </p:cNvPr>
          <p:cNvSpPr>
            <a:spLocks noGrp="1"/>
          </p:cNvSpPr>
          <p:nvPr>
            <p:ph type="body" sz="quarter" idx="3"/>
          </p:nvPr>
        </p:nvSpPr>
        <p:spPr>
          <a:xfrm>
            <a:off x="6172200" y="1468740"/>
            <a:ext cx="5183188" cy="823912"/>
          </a:xfrm>
        </p:spPr>
        <p:txBody>
          <a:bodyPr anchor="b">
            <a:normAutofit/>
          </a:bodyPr>
          <a:lstStyle>
            <a:lvl1pPr marL="0" indent="0">
              <a:buNone/>
              <a:defRPr sz="2800" b="1">
                <a:solidFill>
                  <a:schemeClr val="bg1"/>
                </a:solidFill>
                <a:latin typeface="Speak Pro" panose="020B0504020101020102"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3" name="Straight Connector 12">
            <a:extLst>
              <a:ext uri="{FF2B5EF4-FFF2-40B4-BE49-F238E27FC236}">
                <a16:creationId xmlns:a16="http://schemas.microsoft.com/office/drawing/2014/main" id="{55F5877A-6F1B-5C4C-8792-78CDE344D0E0}"/>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9690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mage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588936"/>
            <a:ext cx="11432584" cy="5976637"/>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p>
        </p:txBody>
      </p:sp>
      <p:cxnSp>
        <p:nvCxnSpPr>
          <p:cNvPr id="5" name="Straight Connector 4">
            <a:extLst>
              <a:ext uri="{FF2B5EF4-FFF2-40B4-BE49-F238E27FC236}">
                <a16:creationId xmlns:a16="http://schemas.microsoft.com/office/drawing/2014/main" id="{2C41291C-383F-CF4B-AB8E-2B40741A62AF}"/>
              </a:ext>
            </a:extLst>
          </p:cNvPr>
          <p:cNvCxnSpPr>
            <a:cxnSpLocks/>
          </p:cNvCxnSpPr>
          <p:nvPr userDrawn="1"/>
        </p:nvCxnSpPr>
        <p:spPr>
          <a:xfrm>
            <a:off x="0" y="292426"/>
            <a:ext cx="12192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4C5937-11C0-4E5A-867C-7AB68EA532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195771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92623" y="292426"/>
            <a:ext cx="10219457"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p>
        </p:txBody>
      </p:sp>
      <p:cxnSp>
        <p:nvCxnSpPr>
          <p:cNvPr id="4" name="Straight Connector 3">
            <a:extLst>
              <a:ext uri="{FF2B5EF4-FFF2-40B4-BE49-F238E27FC236}">
                <a16:creationId xmlns:a16="http://schemas.microsoft.com/office/drawing/2014/main" id="{F516C013-C8E5-B44C-B6D6-DE71D0CC52C4}"/>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4E2D069-321B-434C-BB63-530EE51B64A8}"/>
              </a:ext>
            </a:extLst>
          </p:cNvPr>
          <p:cNvSpPr>
            <a:spLocks noGrp="1"/>
          </p:cNvSpPr>
          <p:nvPr>
            <p:ph type="title"/>
          </p:nvPr>
        </p:nvSpPr>
        <p:spPr>
          <a:xfrm>
            <a:off x="838200" y="365125"/>
            <a:ext cx="9247909" cy="1325563"/>
          </a:xfrm>
        </p:spPr>
        <p:txBody>
          <a:bodyPr/>
          <a:lstStyle/>
          <a:p>
            <a:r>
              <a:rPr lang="en-US"/>
              <a:t>Click to edit Master title style</a:t>
            </a:r>
          </a:p>
        </p:txBody>
      </p:sp>
      <p:pic>
        <p:nvPicPr>
          <p:cNvPr id="5" name="Picture 4">
            <a:extLst>
              <a:ext uri="{FF2B5EF4-FFF2-40B4-BE49-F238E27FC236}">
                <a16:creationId xmlns:a16="http://schemas.microsoft.com/office/drawing/2014/main" id="{8914450A-D9B9-48C3-AF0A-BFE32CE995AF}"/>
              </a:ext>
            </a:extLst>
          </p:cNvPr>
          <p:cNvPicPr>
            <a:picLocks noChangeAspect="1"/>
          </p:cNvPicPr>
          <p:nvPr userDrawn="1"/>
        </p:nvPicPr>
        <p:blipFill>
          <a:blip r:embed="rId2"/>
          <a:stretch>
            <a:fillRect/>
          </a:stretch>
        </p:blipFill>
        <p:spPr>
          <a:xfrm>
            <a:off x="11214732" y="264467"/>
            <a:ext cx="811014" cy="811014"/>
          </a:xfrm>
          <a:prstGeom prst="rect">
            <a:avLst/>
          </a:prstGeom>
        </p:spPr>
      </p:pic>
    </p:spTree>
    <p:extLst>
      <p:ext uri="{BB962C8B-B14F-4D97-AF65-F5344CB8AC3E}">
        <p14:creationId xmlns:p14="http://schemas.microsoft.com/office/powerpoint/2010/main" val="9121835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1134319" y="0"/>
            <a:ext cx="1105768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p>
        </p:txBody>
      </p:sp>
      <p:cxnSp>
        <p:nvCxnSpPr>
          <p:cNvPr id="5" name="Straight Connector 4">
            <a:extLst>
              <a:ext uri="{FF2B5EF4-FFF2-40B4-BE49-F238E27FC236}">
                <a16:creationId xmlns:a16="http://schemas.microsoft.com/office/drawing/2014/main" id="{DCA0415B-CCA3-7142-BDAA-6DAC63FB634C}"/>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040D77-4CF4-4BFB-9FFB-8C9746D3906F}"/>
              </a:ext>
            </a:extLst>
          </p:cNvPr>
          <p:cNvSpPr>
            <a:spLocks noGrp="1"/>
          </p:cNvSpPr>
          <p:nvPr>
            <p:ph type="title"/>
          </p:nvPr>
        </p:nvSpPr>
        <p:spPr>
          <a:xfrm>
            <a:off x="1482436" y="365125"/>
            <a:ext cx="9871364" cy="1325563"/>
          </a:xfrm>
        </p:spPr>
        <p:txBody>
          <a:bodyPr/>
          <a:lstStyle/>
          <a:p>
            <a:r>
              <a:rPr lang="en-US"/>
              <a:t>Click to edit Master title style</a:t>
            </a:r>
          </a:p>
        </p:txBody>
      </p:sp>
      <p:pic>
        <p:nvPicPr>
          <p:cNvPr id="7" name="Picture 6">
            <a:extLst>
              <a:ext uri="{FF2B5EF4-FFF2-40B4-BE49-F238E27FC236}">
                <a16:creationId xmlns:a16="http://schemas.microsoft.com/office/drawing/2014/main" id="{6750B47F-73B7-478E-80FF-7D818DAE8E46}"/>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424926477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_5">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p>
        </p:txBody>
      </p:sp>
      <p:cxnSp>
        <p:nvCxnSpPr>
          <p:cNvPr id="7" name="Straight Connector 6">
            <a:extLst>
              <a:ext uri="{FF2B5EF4-FFF2-40B4-BE49-F238E27FC236}">
                <a16:creationId xmlns:a16="http://schemas.microsoft.com/office/drawing/2014/main" id="{43A34E77-65E8-214A-93DD-907ECB950F42}"/>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C15D6B-DF62-4A31-87F3-2084A6C590A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478934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6993359" y="1"/>
            <a:ext cx="5198641" cy="6858002"/>
          </a:xfrm>
          <a:prstGeom prst="rect">
            <a:avLst/>
          </a:prstGeom>
          <a:solidFill>
            <a:schemeClr val="accent4">
              <a:lumMod val="50000"/>
            </a:schemeClr>
          </a:solidFill>
        </p:spPr>
        <p:txBody>
          <a:bodyPr/>
          <a:lstStyle/>
          <a:p>
            <a:r>
              <a:rPr lang="en-US"/>
              <a:t>Click icon to add picture</a:t>
            </a:r>
            <a:endParaRPr lang="id-ID"/>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TITLE GOEs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800">
                <a:latin typeface="+mj-lt"/>
              </a:defRPr>
            </a:lvl1pPr>
            <a:lvl2pPr marL="457200" indent="0">
              <a:lnSpc>
                <a:spcPct val="100000"/>
              </a:lnSpc>
              <a:buNone/>
              <a:defRPr sz="1800">
                <a:latin typeface="+mj-lt"/>
              </a:defRPr>
            </a:lvl2pPr>
            <a:lvl3pPr marL="914400" indent="0">
              <a:lnSpc>
                <a:spcPct val="100000"/>
              </a:lnSpc>
              <a:buNone/>
              <a:defRPr sz="1800">
                <a:latin typeface="+mj-lt"/>
              </a:defRPr>
            </a:lvl3pPr>
            <a:lvl4pPr marL="1371600" indent="0">
              <a:lnSpc>
                <a:spcPct val="100000"/>
              </a:lnSpc>
              <a:buNone/>
              <a:defRPr sz="1800">
                <a:latin typeface="+mj-lt"/>
              </a:defRPr>
            </a:lvl4pPr>
            <a:lvl5pPr marL="1828800" indent="0">
              <a:lnSpc>
                <a:spcPct val="100000"/>
              </a:lnSpc>
              <a:buNone/>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FEBE5093-FF57-40F1-9DE0-0014749120E9}"/>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1256257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esentation Title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1134319" y="0"/>
            <a:ext cx="1105768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cxnSp>
        <p:nvCxnSpPr>
          <p:cNvPr id="3" name="Straight Connector 2">
            <a:extLst>
              <a:ext uri="{FF2B5EF4-FFF2-40B4-BE49-F238E27FC236}">
                <a16:creationId xmlns:a16="http://schemas.microsoft.com/office/drawing/2014/main" id="{A9525627-537D-D740-918D-FD8895672A9F}"/>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mj-lt"/>
              </a:defRPr>
            </a:lvl1pPr>
          </a:lstStyle>
          <a:p>
            <a:r>
              <a:rPr lang="en-US"/>
              <a:t>Click to edit Master title style</a:t>
            </a:r>
          </a:p>
        </p:txBody>
      </p:sp>
      <p:pic>
        <p:nvPicPr>
          <p:cNvPr id="7" name="Picture 6">
            <a:extLst>
              <a:ext uri="{FF2B5EF4-FFF2-40B4-BE49-F238E27FC236}">
                <a16:creationId xmlns:a16="http://schemas.microsoft.com/office/drawing/2014/main" id="{C4E37911-4606-482B-9116-F1DBAF36C032}"/>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13756843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0" y="1"/>
            <a:ext cx="5198641" cy="6858002"/>
          </a:xfrm>
          <a:prstGeom prst="rect">
            <a:avLst/>
          </a:prstGeom>
          <a:solidFill>
            <a:schemeClr val="accent4">
              <a:lumMod val="50000"/>
            </a:schemeClr>
          </a:solidFill>
        </p:spPr>
        <p:txBody>
          <a:bodyPr/>
          <a:lstStyle/>
          <a:p>
            <a:r>
              <a:rPr lang="en-US"/>
              <a:t>Click icon to add picture</a:t>
            </a:r>
            <a:endParaRPr lang="id-ID"/>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5711877" y="339645"/>
            <a:ext cx="4890577"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TITLE GOEs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5708797" y="1507066"/>
            <a:ext cx="4890578" cy="4849283"/>
          </a:xfrm>
        </p:spPr>
        <p:txBody>
          <a:bodyPr lIns="0" rIns="0" anchor="t">
            <a:normAutofit/>
          </a:bodyPr>
          <a:lstStyle>
            <a:lvl1pPr marL="0" indent="0">
              <a:lnSpc>
                <a:spcPct val="100000"/>
              </a:lnSpc>
              <a:buNone/>
              <a:defRPr sz="1800">
                <a:latin typeface="+mj-lt"/>
              </a:defRPr>
            </a:lvl1pPr>
            <a:lvl2pPr marL="457200" indent="0">
              <a:lnSpc>
                <a:spcPct val="100000"/>
              </a:lnSpc>
              <a:buNone/>
              <a:defRPr sz="1800">
                <a:latin typeface="+mj-lt"/>
              </a:defRPr>
            </a:lvl2pPr>
            <a:lvl3pPr marL="914400" indent="0">
              <a:lnSpc>
                <a:spcPct val="100000"/>
              </a:lnSpc>
              <a:buNone/>
              <a:defRPr sz="1800">
                <a:latin typeface="+mj-lt"/>
              </a:defRPr>
            </a:lvl3pPr>
            <a:lvl4pPr marL="1371600" indent="0">
              <a:lnSpc>
                <a:spcPct val="100000"/>
              </a:lnSpc>
              <a:buNone/>
              <a:defRPr sz="1800">
                <a:latin typeface="+mj-lt"/>
              </a:defRPr>
            </a:lvl4pPr>
            <a:lvl5pPr marL="1828800" indent="0">
              <a:lnSpc>
                <a:spcPct val="100000"/>
              </a:lnSpc>
              <a:buNone/>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4037ED-B73E-2946-8FAC-2803EA71C585}"/>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9A2B834C-828A-4F53-B1E9-B3DDD20F3751}"/>
              </a:ext>
            </a:extLst>
          </p:cNvPr>
          <p:cNvPicPr>
            <a:picLocks noChangeAspect="1"/>
          </p:cNvPicPr>
          <p:nvPr userDrawn="1"/>
        </p:nvPicPr>
        <p:blipFill>
          <a:blip r:embed="rId2"/>
          <a:stretch>
            <a:fillRect/>
          </a:stretch>
        </p:blipFill>
        <p:spPr>
          <a:xfrm>
            <a:off x="11228586" y="264467"/>
            <a:ext cx="811014" cy="811014"/>
          </a:xfrm>
          <a:prstGeom prst="rect">
            <a:avLst/>
          </a:prstGeom>
        </p:spPr>
      </p:pic>
    </p:spTree>
    <p:extLst>
      <p:ext uri="{BB962C8B-B14F-4D97-AF65-F5344CB8AC3E}">
        <p14:creationId xmlns:p14="http://schemas.microsoft.com/office/powerpoint/2010/main" val="311026729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and Content_4">
    <p:bg>
      <p:bgPr>
        <a:solidFill>
          <a:schemeClr val="accent4">
            <a:lumMod val="50000"/>
          </a:schemeClr>
        </a:solidFill>
        <a:effectLst/>
      </p:bgPr>
    </p:bg>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134319" y="1"/>
            <a:ext cx="11057681" cy="6858002"/>
          </a:xfrm>
          <a:prstGeom prst="rect">
            <a:avLst/>
          </a:prstGeom>
          <a:solidFill>
            <a:schemeClr val="accent4">
              <a:lumMod val="50000"/>
            </a:schemeClr>
          </a:solidFill>
        </p:spPr>
        <p:txBody>
          <a:bodyPr/>
          <a:lstStyle/>
          <a:p>
            <a:r>
              <a:rPr lang="en-US"/>
              <a:t>Click icon to add picture</a:t>
            </a:r>
            <a:endParaRPr lang="id-ID"/>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4890577" cy="1002552"/>
          </a:xfrm>
        </p:spPr>
        <p:txBody>
          <a:bodyPr lIns="0" rIns="0" anchor="b">
            <a:noAutofit/>
          </a:bodyPr>
          <a:lstStyle>
            <a:lvl1pPr algn="l">
              <a:defRPr sz="4500" b="0" i="0" cap="all" baseline="0">
                <a:solidFill>
                  <a:schemeClr val="bg1"/>
                </a:solidFill>
                <a:latin typeface="+mj-lt"/>
              </a:defRPr>
            </a:lvl1pPr>
          </a:lstStyle>
          <a:p>
            <a:r>
              <a:rPr lang="en-US"/>
              <a:t>TITLE GOEs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45581" y="1507066"/>
            <a:ext cx="4890578" cy="4849283"/>
          </a:xfrm>
        </p:spPr>
        <p:txBody>
          <a:bodyPr lIns="0" rIns="0" anchor="t">
            <a:normAutofit/>
          </a:bodyPr>
          <a:lstStyle>
            <a:lvl1pPr marL="0" indent="0">
              <a:lnSpc>
                <a:spcPct val="100000"/>
              </a:lnSpc>
              <a:buNone/>
              <a:defRPr sz="1800">
                <a:solidFill>
                  <a:schemeClr val="bg1"/>
                </a:solidFill>
                <a:latin typeface="+mj-lt"/>
              </a:defRPr>
            </a:lvl1pPr>
            <a:lvl2pPr marL="457200" indent="0">
              <a:lnSpc>
                <a:spcPct val="100000"/>
              </a:lnSpc>
              <a:buNone/>
              <a:defRPr sz="1800">
                <a:solidFill>
                  <a:schemeClr val="bg1"/>
                </a:solidFill>
                <a:latin typeface="+mj-lt"/>
              </a:defRPr>
            </a:lvl2pPr>
            <a:lvl3pPr marL="914400" indent="0">
              <a:lnSpc>
                <a:spcPct val="100000"/>
              </a:lnSpc>
              <a:buNone/>
              <a:defRPr sz="1800">
                <a:solidFill>
                  <a:schemeClr val="bg1"/>
                </a:solidFill>
                <a:latin typeface="+mj-lt"/>
              </a:defRPr>
            </a:lvl3pPr>
            <a:lvl4pPr marL="1371600" indent="0">
              <a:lnSpc>
                <a:spcPct val="100000"/>
              </a:lnSpc>
              <a:buNone/>
              <a:defRPr sz="1800">
                <a:solidFill>
                  <a:schemeClr val="bg1"/>
                </a:solidFill>
                <a:latin typeface="+mj-lt"/>
              </a:defRPr>
            </a:lvl4pPr>
            <a:lvl5pPr marL="1828800" indent="0">
              <a:lnSpc>
                <a:spcPct val="100000"/>
              </a:lnSpc>
              <a:buNone/>
              <a:defRPr sz="18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B907ACF-A34F-FE4A-8511-B7FE12F69496}"/>
              </a:ext>
            </a:extLst>
          </p:cNvPr>
          <p:cNvCxnSpPr>
            <a:cxnSpLocks/>
          </p:cNvCxnSpPr>
          <p:nvPr userDrawn="1"/>
        </p:nvCxnSpPr>
        <p:spPr>
          <a:xfrm>
            <a:off x="112448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E05F3227-2A2C-4188-8D3A-2EDC6E3B8A45}"/>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11023944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and Content_5">
    <p:spTree>
      <p:nvGrpSpPr>
        <p:cNvPr id="1" name=""/>
        <p:cNvGrpSpPr/>
        <p:nvPr/>
      </p:nvGrpSpPr>
      <p:grpSpPr>
        <a:xfrm>
          <a:off x="0" y="0"/>
          <a:ext cx="0" cy="0"/>
          <a:chOff x="0" y="0"/>
          <a:chExt cx="0" cy="0"/>
        </a:xfrm>
      </p:grpSpPr>
      <p:sp>
        <p:nvSpPr>
          <p:cNvPr id="6" name="Picture Placeholder 8">
            <a:extLst>
              <a:ext uri="{FF2B5EF4-FFF2-40B4-BE49-F238E27FC236}">
                <a16:creationId xmlns:a16="http://schemas.microsoft.com/office/drawing/2014/main" id="{E0B206EA-4BA0-3F4C-A4ED-E78F311CD8A8}"/>
              </a:ext>
            </a:extLst>
          </p:cNvPr>
          <p:cNvSpPr>
            <a:spLocks noGrp="1"/>
          </p:cNvSpPr>
          <p:nvPr>
            <p:ph type="pic" sz="quarter" idx="13"/>
          </p:nvPr>
        </p:nvSpPr>
        <p:spPr>
          <a:xfrm>
            <a:off x="1" y="1"/>
            <a:ext cx="12192000" cy="6858002"/>
          </a:xfrm>
          <a:prstGeom prst="rect">
            <a:avLst/>
          </a:prstGeom>
          <a:solidFill>
            <a:schemeClr val="accent4">
              <a:lumMod val="50000"/>
            </a:schemeClr>
          </a:solidFill>
        </p:spPr>
        <p:txBody>
          <a:bodyPr/>
          <a:lstStyle/>
          <a:p>
            <a:r>
              <a:rPr lang="en-US"/>
              <a:t>Click icon to add picture</a:t>
            </a:r>
            <a:endParaRPr lang="id-ID"/>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69E9592-D634-1947-B3FB-EB3B7F16FF28}"/>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6D456EAF-F3B8-AF4A-90FF-4B0693C56A33}"/>
              </a:ext>
            </a:extLst>
          </p:cNvPr>
          <p:cNvSpPr>
            <a:spLocks noGrp="1"/>
          </p:cNvSpPr>
          <p:nvPr>
            <p:ph type="ctrTitle" hasCustomPrompt="1"/>
          </p:nvPr>
        </p:nvSpPr>
        <p:spPr>
          <a:xfrm>
            <a:off x="392623" y="339645"/>
            <a:ext cx="4890577" cy="1002552"/>
          </a:xfrm>
        </p:spPr>
        <p:txBody>
          <a:bodyPr lIns="0" rIns="0" anchor="b">
            <a:noAutofit/>
          </a:bodyPr>
          <a:lstStyle>
            <a:lvl1pPr algn="l">
              <a:defRPr sz="4500" b="0" i="0" cap="all" baseline="0">
                <a:solidFill>
                  <a:schemeClr val="bg1"/>
                </a:solidFill>
                <a:latin typeface="+mj-lt"/>
              </a:defRPr>
            </a:lvl1pPr>
          </a:lstStyle>
          <a:p>
            <a:r>
              <a:rPr lang="en-US"/>
              <a:t>TITLE GOE HERE</a:t>
            </a:r>
          </a:p>
        </p:txBody>
      </p:sp>
      <p:sp>
        <p:nvSpPr>
          <p:cNvPr id="15" name="Text Placeholder 10">
            <a:extLst>
              <a:ext uri="{FF2B5EF4-FFF2-40B4-BE49-F238E27FC236}">
                <a16:creationId xmlns:a16="http://schemas.microsoft.com/office/drawing/2014/main" id="{F7FB4ADF-1B3E-A442-B2C9-518CBE7637DB}"/>
              </a:ext>
            </a:extLst>
          </p:cNvPr>
          <p:cNvSpPr>
            <a:spLocks noGrp="1"/>
          </p:cNvSpPr>
          <p:nvPr>
            <p:ph type="body" sz="quarter" idx="14"/>
          </p:nvPr>
        </p:nvSpPr>
        <p:spPr>
          <a:xfrm>
            <a:off x="392624" y="1507066"/>
            <a:ext cx="4890578" cy="4849283"/>
          </a:xfrm>
        </p:spPr>
        <p:txBody>
          <a:bodyPr lIns="0" rIns="0" anchor="t">
            <a:normAutofit/>
          </a:bodyPr>
          <a:lstStyle>
            <a:lvl1pPr marL="0" indent="0">
              <a:lnSpc>
                <a:spcPct val="100000"/>
              </a:lnSpc>
              <a:buNone/>
              <a:defRPr sz="1800">
                <a:solidFill>
                  <a:schemeClr val="bg1"/>
                </a:solidFill>
                <a:latin typeface="+mj-lt"/>
              </a:defRPr>
            </a:lvl1pPr>
            <a:lvl2pPr marL="457200" indent="0">
              <a:lnSpc>
                <a:spcPct val="100000"/>
              </a:lnSpc>
              <a:buNone/>
              <a:defRPr sz="1800">
                <a:solidFill>
                  <a:schemeClr val="bg1"/>
                </a:solidFill>
                <a:latin typeface="+mj-lt"/>
              </a:defRPr>
            </a:lvl2pPr>
            <a:lvl3pPr marL="914400" indent="0">
              <a:lnSpc>
                <a:spcPct val="100000"/>
              </a:lnSpc>
              <a:buNone/>
              <a:defRPr sz="1800">
                <a:solidFill>
                  <a:schemeClr val="bg1"/>
                </a:solidFill>
                <a:latin typeface="+mj-lt"/>
              </a:defRPr>
            </a:lvl3pPr>
            <a:lvl4pPr marL="1371600" indent="0">
              <a:lnSpc>
                <a:spcPct val="100000"/>
              </a:lnSpc>
              <a:buNone/>
              <a:defRPr sz="1800">
                <a:solidFill>
                  <a:schemeClr val="bg1"/>
                </a:solidFill>
                <a:latin typeface="+mj-lt"/>
              </a:defRPr>
            </a:lvl4pPr>
            <a:lvl5pPr marL="1828800" indent="0">
              <a:lnSpc>
                <a:spcPct val="100000"/>
              </a:lnSpc>
              <a:buNone/>
              <a:defRPr sz="18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89966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and Caption_2">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346059"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7313354" y="4418889"/>
            <a:ext cx="3289100" cy="637507"/>
          </a:xfrm>
        </p:spPr>
        <p:txBody>
          <a:bodyPr lIns="0" rIns="0" anchor="b">
            <a:noAutofit/>
          </a:bodyPr>
          <a:lstStyle>
            <a:lvl1pPr algn="l">
              <a:defRPr sz="4000" b="0" i="0" cap="all" baseline="0">
                <a:solidFill>
                  <a:schemeClr val="accent4">
                    <a:lumMod val="75000"/>
                  </a:schemeClr>
                </a:solidFill>
                <a:latin typeface="+mj-lt"/>
              </a:defRPr>
            </a:lvl1pPr>
          </a:lstStyle>
          <a:p>
            <a:r>
              <a:rPr lang="en-US"/>
              <a:t>TITLE </a:t>
            </a:r>
            <a:br>
              <a:rPr lang="en-US"/>
            </a:br>
            <a:r>
              <a:rPr lang="en-US"/>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7313355" y="5080791"/>
            <a:ext cx="3289100"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1" name="Straight Connector 10">
            <a:extLst>
              <a:ext uri="{FF2B5EF4-FFF2-40B4-BE49-F238E27FC236}">
                <a16:creationId xmlns:a16="http://schemas.microsoft.com/office/drawing/2014/main" id="{B39C4094-208E-7E4A-848A-F76A1573073A}"/>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14A45F8D-E7F1-466F-96C6-312B3959D5C7}"/>
              </a:ext>
            </a:extLst>
          </p:cNvPr>
          <p:cNvPicPr>
            <a:picLocks noChangeAspect="1"/>
          </p:cNvPicPr>
          <p:nvPr userDrawn="1"/>
        </p:nvPicPr>
        <p:blipFill>
          <a:blip r:embed="rId2"/>
          <a:stretch>
            <a:fillRect/>
          </a:stretch>
        </p:blipFill>
        <p:spPr>
          <a:xfrm>
            <a:off x="11228587" y="264467"/>
            <a:ext cx="811014" cy="811014"/>
          </a:xfrm>
          <a:prstGeom prst="rect">
            <a:avLst/>
          </a:prstGeom>
        </p:spPr>
      </p:pic>
    </p:spTree>
    <p:extLst>
      <p:ext uri="{BB962C8B-B14F-4D97-AF65-F5344CB8AC3E}">
        <p14:creationId xmlns:p14="http://schemas.microsoft.com/office/powerpoint/2010/main" val="269235500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and Caption_3">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5445942" y="292426"/>
            <a:ext cx="6297515" cy="6273148"/>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4418889"/>
            <a:ext cx="4609683" cy="637507"/>
          </a:xfrm>
        </p:spPr>
        <p:txBody>
          <a:bodyPr lIns="0" rIns="0" anchor="b">
            <a:noAutofit/>
          </a:bodyPr>
          <a:lstStyle>
            <a:lvl1pPr algn="l">
              <a:defRPr sz="4000" b="0" i="0" cap="all" baseline="0">
                <a:solidFill>
                  <a:schemeClr val="accent4">
                    <a:lumMod val="75000"/>
                  </a:schemeClr>
                </a:solidFill>
                <a:latin typeface="+mj-lt"/>
              </a:defRPr>
            </a:lvl1pPr>
          </a:lstStyle>
          <a:p>
            <a:r>
              <a:rPr lang="en-US"/>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5080791"/>
            <a:ext cx="4609683" cy="1484783"/>
          </a:xfrm>
        </p:spPr>
        <p:txBody>
          <a:bodyPr lIns="0" rIns="0" anchor="t">
            <a:normAutofit/>
          </a:bodyPr>
          <a:lstStyle>
            <a:lvl1pPr marL="0" indent="0">
              <a:lnSpc>
                <a:spcPct val="100000"/>
              </a:lnSpc>
              <a:buNone/>
              <a:defRPr sz="1400">
                <a:latin typeface="+mj-lt"/>
              </a:defRPr>
            </a:lvl1pPr>
            <a:lvl2pPr marL="457200" indent="0">
              <a:lnSpc>
                <a:spcPct val="100000"/>
              </a:lnSpc>
              <a:buNone/>
              <a:defRPr sz="1400">
                <a:latin typeface="+mj-lt"/>
              </a:defRPr>
            </a:lvl2pPr>
            <a:lvl3pPr marL="914400" indent="0">
              <a:lnSpc>
                <a:spcPct val="100000"/>
              </a:lnSpc>
              <a:buNone/>
              <a:defRPr sz="1400">
                <a:latin typeface="+mj-lt"/>
              </a:defRPr>
            </a:lvl3pPr>
            <a:lvl4pPr marL="1371600" indent="0">
              <a:lnSpc>
                <a:spcPct val="100000"/>
              </a:lnSpc>
              <a:buNone/>
              <a:defRPr sz="1400">
                <a:latin typeface="+mj-lt"/>
              </a:defRPr>
            </a:lvl4pPr>
            <a:lvl5pPr marL="1828800" indent="0">
              <a:lnSpc>
                <a:spcPct val="100000"/>
              </a:lnSpc>
              <a:buNone/>
              <a:defRPr sz="14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7" name="Straight Connector 6">
            <a:extLst>
              <a:ext uri="{FF2B5EF4-FFF2-40B4-BE49-F238E27FC236}">
                <a16:creationId xmlns:a16="http://schemas.microsoft.com/office/drawing/2014/main" id="{8BE71BC7-72EE-294C-9A39-61A77EE295A0}"/>
              </a:ext>
            </a:extLst>
          </p:cNvPr>
          <p:cNvCxnSpPr>
            <a:cxnSpLocks/>
          </p:cNvCxnSpPr>
          <p:nvPr userDrawn="1"/>
        </p:nvCxnSpPr>
        <p:spPr>
          <a:xfrm>
            <a:off x="392623" y="5080791"/>
            <a:ext cx="4609683"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073EFAAB-12DE-41C1-B28F-32EDFD5F9F68}"/>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241173849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and Caption_4">
    <p:spTree>
      <p:nvGrpSpPr>
        <p:cNvPr id="1" name=""/>
        <p:cNvGrpSpPr/>
        <p:nvPr/>
      </p:nvGrpSpPr>
      <p:grpSpPr>
        <a:xfrm>
          <a:off x="0" y="0"/>
          <a:ext cx="0" cy="0"/>
          <a:chOff x="0" y="0"/>
          <a:chExt cx="0" cy="0"/>
        </a:xfrm>
      </p:grpSpPr>
      <p:sp>
        <p:nvSpPr>
          <p:cNvPr id="6" name="Picture Placeholder 5"/>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lvl1pPr>
          </a:lstStyle>
          <a:p>
            <a:r>
              <a:rPr lang="en-US"/>
              <a:t>Click icon to add picture</a:t>
            </a:r>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1645581" y="4418889"/>
            <a:ext cx="3289100" cy="637507"/>
          </a:xfrm>
        </p:spPr>
        <p:txBody>
          <a:bodyPr lIns="0" rIns="0" anchor="b">
            <a:noAutofit/>
          </a:bodyPr>
          <a:lstStyle>
            <a:lvl1pPr algn="l">
              <a:defRPr sz="4000" b="0" i="0" cap="all" baseline="0">
                <a:solidFill>
                  <a:schemeClr val="bg1"/>
                </a:solidFill>
                <a:latin typeface="+mj-lt"/>
              </a:defRPr>
            </a:lvl1pPr>
          </a:lstStyle>
          <a:p>
            <a:r>
              <a:rPr lang="en-US"/>
              <a:t>TITLE </a:t>
            </a:r>
            <a:br>
              <a:rPr lang="en-US"/>
            </a:br>
            <a:r>
              <a:rPr lang="en-US"/>
              <a:t>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1645582" y="5080791"/>
            <a:ext cx="3289100"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776AC280-5A8D-B048-BECC-9C306F32508F}"/>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B29F6F90-18CD-4CF0-BB0E-4EF2C2F399F2}"/>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93890619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mage and Caption_5">
    <p:spTree>
      <p:nvGrpSpPr>
        <p:cNvPr id="1" name=""/>
        <p:cNvGrpSpPr/>
        <p:nvPr/>
      </p:nvGrpSpPr>
      <p:grpSpPr>
        <a:xfrm>
          <a:off x="0" y="0"/>
          <a:ext cx="0" cy="0"/>
          <a:chOff x="0" y="0"/>
          <a:chExt cx="0" cy="0"/>
        </a:xfrm>
      </p:grpSpPr>
      <p:sp>
        <p:nvSpPr>
          <p:cNvPr id="8" name="Picture Placeholder 5">
            <a:extLst>
              <a:ext uri="{FF2B5EF4-FFF2-40B4-BE49-F238E27FC236}">
                <a16:creationId xmlns:a16="http://schemas.microsoft.com/office/drawing/2014/main" id="{1F4417F7-7CDE-DF44-9B0E-AC44EE99BF4B}"/>
              </a:ext>
            </a:extLst>
          </p:cNvPr>
          <p:cNvSpPr>
            <a:spLocks noGrp="1"/>
          </p:cNvSpPr>
          <p:nvPr>
            <p:ph type="pic" sz="quarter" idx="10"/>
          </p:nvPr>
        </p:nvSpPr>
        <p:spPr>
          <a:xfrm>
            <a:off x="0" y="0"/>
            <a:ext cx="12192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p>
        </p:txBody>
      </p:sp>
      <p:sp>
        <p:nvSpPr>
          <p:cNvPr id="9" name="Title 1">
            <a:extLst>
              <a:ext uri="{FF2B5EF4-FFF2-40B4-BE49-F238E27FC236}">
                <a16:creationId xmlns:a16="http://schemas.microsoft.com/office/drawing/2014/main" id="{97670D6E-CED1-EE4B-A761-0D1C7A246FD2}"/>
              </a:ext>
            </a:extLst>
          </p:cNvPr>
          <p:cNvSpPr>
            <a:spLocks noGrp="1"/>
          </p:cNvSpPr>
          <p:nvPr>
            <p:ph type="ctrTitle" hasCustomPrompt="1"/>
          </p:nvPr>
        </p:nvSpPr>
        <p:spPr>
          <a:xfrm>
            <a:off x="392622" y="3429000"/>
            <a:ext cx="4609683" cy="637507"/>
          </a:xfrm>
        </p:spPr>
        <p:txBody>
          <a:bodyPr lIns="0" rIns="0" anchor="b">
            <a:noAutofit/>
          </a:bodyPr>
          <a:lstStyle>
            <a:lvl1pPr algn="l">
              <a:defRPr sz="4000" b="0" i="0" cap="all" baseline="0">
                <a:solidFill>
                  <a:schemeClr val="bg1"/>
                </a:solidFill>
                <a:latin typeface="+mj-lt"/>
              </a:defRPr>
            </a:lvl1pPr>
          </a:lstStyle>
          <a:p>
            <a:r>
              <a:rPr lang="en-US"/>
              <a:t>TITLE GOEs HERE</a:t>
            </a:r>
          </a:p>
        </p:txBody>
      </p:sp>
      <p:sp>
        <p:nvSpPr>
          <p:cNvPr id="10" name="Text Placeholder 10">
            <a:extLst>
              <a:ext uri="{FF2B5EF4-FFF2-40B4-BE49-F238E27FC236}">
                <a16:creationId xmlns:a16="http://schemas.microsoft.com/office/drawing/2014/main" id="{0DAC9D44-F28B-2B43-8B6F-260CB811AA38}"/>
              </a:ext>
            </a:extLst>
          </p:cNvPr>
          <p:cNvSpPr>
            <a:spLocks noGrp="1"/>
          </p:cNvSpPr>
          <p:nvPr>
            <p:ph type="body" sz="quarter" idx="14"/>
          </p:nvPr>
        </p:nvSpPr>
        <p:spPr>
          <a:xfrm>
            <a:off x="392622" y="4090902"/>
            <a:ext cx="4609683" cy="1484783"/>
          </a:xfrm>
        </p:spPr>
        <p:txBody>
          <a:bodyPr lIns="0" rIns="0" anchor="t">
            <a:normAutofit/>
          </a:bodyPr>
          <a:lstStyle>
            <a:lvl1pPr marL="0" indent="0">
              <a:lnSpc>
                <a:spcPct val="100000"/>
              </a:lnSpc>
              <a:buNone/>
              <a:defRPr sz="1400">
                <a:solidFill>
                  <a:schemeClr val="bg1"/>
                </a:solidFill>
                <a:latin typeface="+mj-lt"/>
              </a:defRPr>
            </a:lvl1pPr>
            <a:lvl2pPr marL="457200" indent="0">
              <a:lnSpc>
                <a:spcPct val="100000"/>
              </a:lnSpc>
              <a:buNone/>
              <a:defRPr sz="1400">
                <a:solidFill>
                  <a:schemeClr val="bg1"/>
                </a:solidFill>
                <a:latin typeface="+mj-lt"/>
              </a:defRPr>
            </a:lvl2pPr>
            <a:lvl3pPr marL="914400" indent="0">
              <a:lnSpc>
                <a:spcPct val="100000"/>
              </a:lnSpc>
              <a:buNone/>
              <a:defRPr sz="1400">
                <a:solidFill>
                  <a:schemeClr val="bg1"/>
                </a:solidFill>
                <a:latin typeface="+mj-lt"/>
              </a:defRPr>
            </a:lvl3pPr>
            <a:lvl4pPr marL="1371600" indent="0">
              <a:lnSpc>
                <a:spcPct val="100000"/>
              </a:lnSpc>
              <a:buNone/>
              <a:defRPr sz="1400">
                <a:solidFill>
                  <a:schemeClr val="bg1"/>
                </a:solidFill>
                <a:latin typeface="+mj-lt"/>
              </a:defRPr>
            </a:lvl4pPr>
            <a:lvl5pPr marL="1828800" indent="0">
              <a:lnSpc>
                <a:spcPct val="100000"/>
              </a:lnSpc>
              <a:buNone/>
              <a:defRPr sz="1400">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1" name="Straight Connector 10">
            <a:extLst>
              <a:ext uri="{FF2B5EF4-FFF2-40B4-BE49-F238E27FC236}">
                <a16:creationId xmlns:a16="http://schemas.microsoft.com/office/drawing/2014/main" id="{79F22032-BAB9-744C-B14E-54350BBD1C71}"/>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523809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2" y="339645"/>
            <a:ext cx="10219457"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noProof="0"/>
              <a:t>TITLE GOEs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2"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2" y="2366353"/>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2" y="3592038"/>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2" y="4856634"/>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5605550" y="229400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5683052" y="2366353"/>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5610992" y="3519693"/>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5683052" y="3592038"/>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5610992" y="4784289"/>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5683052" y="4856634"/>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2257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22570" y="2265592"/>
            <a:ext cx="3995036" cy="365095"/>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2257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22570" y="3498647"/>
            <a:ext cx="3995036" cy="365095"/>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2257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22570" y="4759411"/>
            <a:ext cx="3995036" cy="365095"/>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6500441" y="2512451"/>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6500441" y="2265592"/>
            <a:ext cx="3995036" cy="365095"/>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6500441" y="3745506"/>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6500441" y="3498647"/>
            <a:ext cx="3995036" cy="365095"/>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6500441" y="5006270"/>
            <a:ext cx="3995035" cy="426685"/>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6500441" y="4759411"/>
            <a:ext cx="3995036" cy="365095"/>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cxnSp>
        <p:nvCxnSpPr>
          <p:cNvPr id="42" name="Straight Connector 41">
            <a:extLst>
              <a:ext uri="{FF2B5EF4-FFF2-40B4-BE49-F238E27FC236}">
                <a16:creationId xmlns:a16="http://schemas.microsoft.com/office/drawing/2014/main" id="{58A232C0-1AC5-164D-B8B6-CC8F07CF2E21}"/>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32" name="Picture 31">
            <a:extLst>
              <a:ext uri="{FF2B5EF4-FFF2-40B4-BE49-F238E27FC236}">
                <a16:creationId xmlns:a16="http://schemas.microsoft.com/office/drawing/2014/main" id="{355476EB-D52B-48AD-9E0B-02F94D9CE13B}"/>
              </a:ext>
            </a:extLst>
          </p:cNvPr>
          <p:cNvPicPr>
            <a:picLocks noChangeAspect="1"/>
          </p:cNvPicPr>
          <p:nvPr userDrawn="1"/>
        </p:nvPicPr>
        <p:blipFill>
          <a:blip r:embed="rId2"/>
          <a:stretch>
            <a:fillRect/>
          </a:stretch>
        </p:blipFill>
        <p:spPr>
          <a:xfrm>
            <a:off x="11214381" y="264467"/>
            <a:ext cx="811014" cy="811014"/>
          </a:xfrm>
          <a:prstGeom prst="rect">
            <a:avLst/>
          </a:prstGeom>
        </p:spPr>
      </p:pic>
    </p:spTree>
    <p:extLst>
      <p:ext uri="{BB962C8B-B14F-4D97-AF65-F5344CB8AC3E}">
        <p14:creationId xmlns:p14="http://schemas.microsoft.com/office/powerpoint/2010/main" val="7283075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verview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TITLE GOEs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Rounded Corners 16">
            <a:extLst>
              <a:ext uri="{FF2B5EF4-FFF2-40B4-BE49-F238E27FC236}">
                <a16:creationId xmlns:a16="http://schemas.microsoft.com/office/drawing/2014/main" id="{B3776AA3-9860-D247-8A43-85FD58FFFD43}"/>
              </a:ext>
            </a:extLst>
          </p:cNvPr>
          <p:cNvSpPr/>
          <p:nvPr/>
        </p:nvSpPr>
        <p:spPr>
          <a:xfrm>
            <a:off x="392623"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428792"/>
            <a:ext cx="369944" cy="368788"/>
          </a:xfrm>
        </p:spPr>
        <p:txBody>
          <a:bodyPr anchor="ctr">
            <a:normAutofit/>
          </a:bodyPr>
          <a:lstStyle>
            <a:lvl1pPr marL="0" indent="0" algn="ctr">
              <a:buNone/>
              <a:defRPr sz="800"/>
            </a:lvl1pPr>
          </a:lstStyle>
          <a:p>
            <a:r>
              <a:rPr lang="en-US" noProof="0"/>
              <a:t>Click icon to add picture</a:t>
            </a:r>
          </a:p>
        </p:txBody>
      </p:sp>
      <p:sp>
        <p:nvSpPr>
          <p:cNvPr id="57" name="Rectangle: Rounded Corners 16">
            <a:extLst>
              <a:ext uri="{FF2B5EF4-FFF2-40B4-BE49-F238E27FC236}">
                <a16:creationId xmlns:a16="http://schemas.microsoft.com/office/drawing/2014/main" id="{F5244B71-4557-B64C-8C28-456C7623AE5B}"/>
              </a:ext>
            </a:extLst>
          </p:cNvPr>
          <p:cNvSpPr/>
          <p:nvPr userDrawn="1"/>
        </p:nvSpPr>
        <p:spPr>
          <a:xfrm>
            <a:off x="392623"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654477"/>
            <a:ext cx="369944" cy="368788"/>
          </a:xfrm>
        </p:spPr>
        <p:txBody>
          <a:bodyPr anchor="ctr">
            <a:normAutofit/>
          </a:bodyPr>
          <a:lstStyle>
            <a:lvl1pPr marL="0" indent="0" algn="ctr">
              <a:buNone/>
              <a:defRPr sz="800"/>
            </a:lvl1pPr>
          </a:lstStyle>
          <a:p>
            <a:r>
              <a:rPr lang="en-US" noProof="0"/>
              <a:t>Click icon to add picture</a:t>
            </a:r>
          </a:p>
        </p:txBody>
      </p:sp>
      <p:sp>
        <p:nvSpPr>
          <p:cNvPr id="61" name="Rectangle: Rounded Corners 16">
            <a:extLst>
              <a:ext uri="{FF2B5EF4-FFF2-40B4-BE49-F238E27FC236}">
                <a16:creationId xmlns:a16="http://schemas.microsoft.com/office/drawing/2014/main" id="{1A5F3004-02A9-1E43-A3E5-8ABCD5ED1A1C}"/>
              </a:ext>
            </a:extLst>
          </p:cNvPr>
          <p:cNvSpPr/>
          <p:nvPr userDrawn="1"/>
        </p:nvSpPr>
        <p:spPr>
          <a:xfrm>
            <a:off x="392623"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919073"/>
            <a:ext cx="369944" cy="368788"/>
          </a:xfrm>
        </p:spPr>
        <p:txBody>
          <a:bodyPr anchor="ctr">
            <a:normAutofit/>
          </a:bodyPr>
          <a:lstStyle>
            <a:lvl1pPr marL="0" indent="0" algn="ctr">
              <a:buNone/>
              <a:defRPr sz="800"/>
            </a:lvl1pPr>
          </a:lstStyle>
          <a:p>
            <a:r>
              <a:rPr lang="en-US" noProof="0"/>
              <a:t>Click icon to add picture</a:t>
            </a:r>
          </a:p>
        </p:txBody>
      </p:sp>
      <p:sp>
        <p:nvSpPr>
          <p:cNvPr id="98" name="Rectangle: Rounded Corners 16">
            <a:extLst>
              <a:ext uri="{FF2B5EF4-FFF2-40B4-BE49-F238E27FC236}">
                <a16:creationId xmlns:a16="http://schemas.microsoft.com/office/drawing/2014/main" id="{491E125D-06D1-A343-A3C9-CBC63A66CDC0}"/>
              </a:ext>
            </a:extLst>
          </p:cNvPr>
          <p:cNvSpPr/>
          <p:nvPr userDrawn="1"/>
        </p:nvSpPr>
        <p:spPr>
          <a:xfrm>
            <a:off x="6472581" y="2356447"/>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428792"/>
            <a:ext cx="369944" cy="368788"/>
          </a:xfrm>
        </p:spPr>
        <p:txBody>
          <a:bodyPr anchor="ctr">
            <a:normAutofit/>
          </a:bodyPr>
          <a:lstStyle>
            <a:lvl1pPr marL="0" indent="0" algn="ctr">
              <a:buNone/>
              <a:defRPr sz="800"/>
            </a:lvl1pPr>
          </a:lstStyle>
          <a:p>
            <a:r>
              <a:rPr lang="en-US" noProof="0"/>
              <a:t>Click icon to add picture</a:t>
            </a:r>
          </a:p>
        </p:txBody>
      </p:sp>
      <p:sp>
        <p:nvSpPr>
          <p:cNvPr id="100" name="Rectangle: Rounded Corners 16">
            <a:extLst>
              <a:ext uri="{FF2B5EF4-FFF2-40B4-BE49-F238E27FC236}">
                <a16:creationId xmlns:a16="http://schemas.microsoft.com/office/drawing/2014/main" id="{9DDF7684-5C6D-B344-A059-87C2BDD8657A}"/>
              </a:ext>
            </a:extLst>
          </p:cNvPr>
          <p:cNvSpPr/>
          <p:nvPr userDrawn="1"/>
        </p:nvSpPr>
        <p:spPr>
          <a:xfrm>
            <a:off x="6472581" y="3582132"/>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654477"/>
            <a:ext cx="369944" cy="368788"/>
          </a:xfrm>
        </p:spPr>
        <p:txBody>
          <a:bodyPr anchor="ctr">
            <a:normAutofit/>
          </a:bodyPr>
          <a:lstStyle>
            <a:lvl1pPr marL="0" indent="0" algn="ctr">
              <a:buNone/>
              <a:defRPr sz="800"/>
            </a:lvl1pPr>
          </a:lstStyle>
          <a:p>
            <a:r>
              <a:rPr lang="en-US" noProof="0"/>
              <a:t>Click icon to add picture</a:t>
            </a:r>
          </a:p>
        </p:txBody>
      </p:sp>
      <p:sp>
        <p:nvSpPr>
          <p:cNvPr id="102" name="Rectangle: Rounded Corners 16">
            <a:extLst>
              <a:ext uri="{FF2B5EF4-FFF2-40B4-BE49-F238E27FC236}">
                <a16:creationId xmlns:a16="http://schemas.microsoft.com/office/drawing/2014/main" id="{FE14D617-9285-9D4D-84E4-7BBD145B397E}"/>
              </a:ext>
            </a:extLst>
          </p:cNvPr>
          <p:cNvSpPr/>
          <p:nvPr userDrawn="1"/>
        </p:nvSpPr>
        <p:spPr>
          <a:xfrm>
            <a:off x="6472581" y="4846728"/>
            <a:ext cx="506948" cy="506948"/>
          </a:xfrm>
          <a:prstGeom prst="roundRect">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919073"/>
            <a:ext cx="369944" cy="368788"/>
          </a:xfrm>
        </p:spPr>
        <p:txBody>
          <a:bodyPr anchor="ctr">
            <a:normAutofit/>
          </a:bodyPr>
          <a:lstStyle>
            <a:lvl1pPr marL="0" indent="0" algn="ctr">
              <a:buNone/>
              <a:defRPr sz="800"/>
            </a:lvl1pPr>
          </a:lstStyle>
          <a:p>
            <a:r>
              <a:rPr lang="en-US" noProof="0"/>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328032"/>
            <a:ext cx="4411705" cy="312380"/>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561087"/>
            <a:ext cx="4411705" cy="312380"/>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noProof="0"/>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821851"/>
            <a:ext cx="4411705" cy="312380"/>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574890"/>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328032"/>
            <a:ext cx="4411705" cy="312380"/>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807945"/>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561087"/>
            <a:ext cx="4411705" cy="312380"/>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5068709"/>
            <a:ext cx="4411704" cy="365077"/>
          </a:xfrm>
        </p:spPr>
        <p:txBody>
          <a:bodyPr lIns="0" rIns="0" anchor="t">
            <a:noAutofit/>
          </a:bodyPr>
          <a:lstStyle>
            <a:lvl1pPr marL="0" indent="0">
              <a:lnSpc>
                <a:spcPct val="100000"/>
              </a:lnSpc>
              <a:buNone/>
              <a:defRPr sz="1400">
                <a:solidFill>
                  <a:schemeClr val="tx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821851"/>
            <a:ext cx="4411705" cy="312380"/>
          </a:xfrm>
        </p:spPr>
        <p:txBody>
          <a:bodyPr lIns="0" anchor="b">
            <a:noAutofit/>
          </a:bodyPr>
          <a:lstStyle>
            <a:lvl1pPr marL="0" indent="0">
              <a:buNone/>
              <a:defRPr sz="1800" b="0" cap="all"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extLst>
      <p:ext uri="{BB962C8B-B14F-4D97-AF65-F5344CB8AC3E}">
        <p14:creationId xmlns:p14="http://schemas.microsoft.com/office/powerpoint/2010/main" val="284402679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Overview_4">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D2B2CC15-A5D6-7646-B184-255F86FB708E}"/>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lvl1pPr>
              <a:defRPr>
                <a:solidFill>
                  <a:schemeClr val="bg1"/>
                </a:solidFill>
              </a:defRPr>
            </a:lvl1p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lvl1pPr>
              <a:defRPr>
                <a:solidFill>
                  <a:schemeClr val="bg1"/>
                </a:solidFill>
              </a:defRPr>
            </a:lvl1pPr>
          </a:lstStyle>
          <a:p>
            <a:fld id="{31FEFF75-79D2-EE46-877B-299D1510E681}" type="slidenum">
              <a:rPr lang="en-US" smtClean="0"/>
              <a:pPr/>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48661" y="339645"/>
            <a:ext cx="10113030" cy="1002552"/>
          </a:xfrm>
        </p:spPr>
        <p:txBody>
          <a:bodyPr lIns="0" rIns="0" anchor="b">
            <a:noAutofit/>
          </a:bodyPr>
          <a:lstStyle>
            <a:lvl1pPr algn="l">
              <a:defRPr sz="4500" b="0" i="0" cap="all" baseline="0">
                <a:solidFill>
                  <a:schemeClr val="bg1"/>
                </a:solidFill>
                <a:latin typeface="+mj-lt"/>
              </a:defRPr>
            </a:lvl1pPr>
          </a:lstStyle>
          <a:p>
            <a:r>
              <a:rPr lang="en-US"/>
              <a:t>TITLE GOEs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1730896" y="2366353"/>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1730896" y="3592038"/>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1730896" y="4856634"/>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949266" y="2366353"/>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949266" y="3592038"/>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949266" y="4856634"/>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248878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2488784" y="2265592"/>
            <a:ext cx="3995036" cy="365095"/>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248878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2488784" y="3498647"/>
            <a:ext cx="3995036" cy="365095"/>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248878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2488784" y="4759411"/>
            <a:ext cx="3995036" cy="365095"/>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766655" y="2512451"/>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766655" y="2265592"/>
            <a:ext cx="3995036" cy="365095"/>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766655" y="3745506"/>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766655" y="3498647"/>
            <a:ext cx="3995036" cy="365095"/>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766655" y="5006270"/>
            <a:ext cx="3995035" cy="426685"/>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766655" y="4759411"/>
            <a:ext cx="3995036" cy="365095"/>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41" name="Straight Connector 40">
            <a:extLst>
              <a:ext uri="{FF2B5EF4-FFF2-40B4-BE49-F238E27FC236}">
                <a16:creationId xmlns:a16="http://schemas.microsoft.com/office/drawing/2014/main" id="{2D604C81-B013-4641-9B16-5E9ECBD30CBA}"/>
              </a:ext>
            </a:extLst>
          </p:cNvPr>
          <p:cNvCxnSpPr>
            <a:cxnSpLocks/>
          </p:cNvCxnSpPr>
          <p:nvPr userDrawn="1"/>
        </p:nvCxnSpPr>
        <p:spPr>
          <a:xfrm>
            <a:off x="1134319"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2C0ED3D2-0F40-4C1F-8C2C-68724269C80E}"/>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1331168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ation Title_5">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7D7B648-BE60-43F4-8E11-2AB267410D48}"/>
              </a:ext>
            </a:extLst>
          </p:cNvPr>
          <p:cNvSpPr>
            <a:spLocks noGrp="1"/>
          </p:cNvSpPr>
          <p:nvPr>
            <p:ph type="pic" sz="quarter" idx="10"/>
          </p:nvPr>
        </p:nvSpPr>
        <p:spPr>
          <a:xfrm>
            <a:off x="0" y="0"/>
            <a:ext cx="12192001" cy="6858000"/>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txBody>
          <a:bodyPr wrap="square">
            <a:noAutofit/>
          </a:bodyPr>
          <a:lstStyle/>
          <a:p>
            <a:r>
              <a:rPr lang="en-US"/>
              <a:t>Click icon to add picture</a:t>
            </a:r>
          </a:p>
        </p:txBody>
      </p:sp>
      <p:sp>
        <p:nvSpPr>
          <p:cNvPr id="4" name="Text Placeholder 2">
            <a:extLst>
              <a:ext uri="{FF2B5EF4-FFF2-40B4-BE49-F238E27FC236}">
                <a16:creationId xmlns:a16="http://schemas.microsoft.com/office/drawing/2014/main" id="{01662FCA-743F-AC4A-B6AC-269A9A26ECF8}"/>
              </a:ext>
            </a:extLst>
          </p:cNvPr>
          <p:cNvSpPr>
            <a:spLocks noGrp="1"/>
          </p:cNvSpPr>
          <p:nvPr>
            <p:ph type="body" idx="13" hasCustomPrompt="1"/>
          </p:nvPr>
        </p:nvSpPr>
        <p:spPr>
          <a:xfrm>
            <a:off x="1524000" y="5286196"/>
            <a:ext cx="4179375" cy="356462"/>
          </a:xfrm>
        </p:spPr>
        <p:txBody>
          <a:bodyPr lIns="0" rIns="0">
            <a:normAutofit/>
          </a:bodyPr>
          <a:lstStyle>
            <a:lvl1pPr marL="0" indent="0">
              <a:buNone/>
              <a:defRPr sz="1800" b="1" i="0" cap="all" spc="300" baseline="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Subtitle goes here</a:t>
            </a:r>
          </a:p>
        </p:txBody>
      </p:sp>
      <p:sp>
        <p:nvSpPr>
          <p:cNvPr id="5" name="Title 1">
            <a:extLst>
              <a:ext uri="{FF2B5EF4-FFF2-40B4-BE49-F238E27FC236}">
                <a16:creationId xmlns:a16="http://schemas.microsoft.com/office/drawing/2014/main" id="{BBC2EA4E-1692-1548-A245-3DC65B856DEB}"/>
              </a:ext>
            </a:extLst>
          </p:cNvPr>
          <p:cNvSpPr>
            <a:spLocks noGrp="1"/>
          </p:cNvSpPr>
          <p:nvPr>
            <p:ph type="ctrTitle"/>
          </p:nvPr>
        </p:nvSpPr>
        <p:spPr>
          <a:xfrm>
            <a:off x="1524000" y="2715790"/>
            <a:ext cx="4179376" cy="2387600"/>
          </a:xfrm>
        </p:spPr>
        <p:txBody>
          <a:bodyPr lIns="0" rIns="0" anchor="b">
            <a:normAutofit/>
          </a:bodyPr>
          <a:lstStyle>
            <a:lvl1pPr algn="l">
              <a:defRPr sz="4800" b="0" i="0" cap="all" baseline="0">
                <a:solidFill>
                  <a:schemeClr val="bg1"/>
                </a:solidFill>
                <a:latin typeface="+mj-lt"/>
              </a:defRPr>
            </a:lvl1pPr>
          </a:lstStyle>
          <a:p>
            <a:r>
              <a:rPr lang="en-US"/>
              <a:t>Click to edit Master title style</a:t>
            </a:r>
          </a:p>
        </p:txBody>
      </p:sp>
      <p:cxnSp>
        <p:nvCxnSpPr>
          <p:cNvPr id="7" name="Straight Connector 6">
            <a:extLst>
              <a:ext uri="{FF2B5EF4-FFF2-40B4-BE49-F238E27FC236}">
                <a16:creationId xmlns:a16="http://schemas.microsoft.com/office/drawing/2014/main" id="{DB4FF4E3-951F-F040-800F-0DDAC2CCC507}"/>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54221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Overview_5">
    <p:spTree>
      <p:nvGrpSpPr>
        <p:cNvPr id="1" name=""/>
        <p:cNvGrpSpPr/>
        <p:nvPr/>
      </p:nvGrpSpPr>
      <p:grpSpPr>
        <a:xfrm>
          <a:off x="0" y="0"/>
          <a:ext cx="0" cy="0"/>
          <a:chOff x="0" y="0"/>
          <a:chExt cx="0" cy="0"/>
        </a:xfrm>
      </p:grpSpPr>
      <p:sp>
        <p:nvSpPr>
          <p:cNvPr id="40" name="Picture Placeholder 5">
            <a:extLst>
              <a:ext uri="{FF2B5EF4-FFF2-40B4-BE49-F238E27FC236}">
                <a16:creationId xmlns:a16="http://schemas.microsoft.com/office/drawing/2014/main" id="{C76CA39F-4826-EC4A-B911-A0B38E489269}"/>
              </a:ext>
            </a:extLst>
          </p:cNvPr>
          <p:cNvSpPr>
            <a:spLocks noGrp="1"/>
          </p:cNvSpPr>
          <p:nvPr>
            <p:ph type="pic" sz="quarter" idx="41"/>
          </p:nvPr>
        </p:nvSpPr>
        <p:spPr>
          <a:xfrm>
            <a:off x="0" y="0"/>
            <a:ext cx="12191999"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096000" h="6858000">
                <a:moveTo>
                  <a:pt x="0" y="0"/>
                </a:moveTo>
                <a:lnTo>
                  <a:pt x="6096000" y="0"/>
                </a:lnTo>
                <a:lnTo>
                  <a:pt x="6096000" y="6858000"/>
                </a:lnTo>
                <a:lnTo>
                  <a:pt x="0" y="6858000"/>
                </a:lnTo>
                <a:close/>
              </a:path>
            </a:pathLst>
          </a:custGeom>
          <a:solidFill>
            <a:schemeClr val="accent4">
              <a:lumMod val="50000"/>
            </a:schemeClr>
          </a:solidFill>
        </p:spPr>
        <p:txBody>
          <a:bodyPr wrap="square" anchor="ctr">
            <a:noAutofit/>
          </a:bodyPr>
          <a:lstStyle>
            <a:lvl1pPr algn="ctr">
              <a:defRPr sz="1600">
                <a:solidFill>
                  <a:schemeClr val="bg1"/>
                </a:solidFill>
              </a:defRPr>
            </a:lvl1pPr>
          </a:lstStyle>
          <a:p>
            <a:r>
              <a:rPr lang="en-US"/>
              <a:t>Click icon to add picture</a:t>
            </a:r>
          </a:p>
        </p:txBody>
      </p:sp>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a:xfrm>
            <a:off x="838200" y="6356350"/>
            <a:ext cx="2743200" cy="365125"/>
          </a:xfrm>
        </p:spPr>
        <p:txBody>
          <a:bodyPr/>
          <a:lstStyle>
            <a:lvl1pPr>
              <a:defRPr>
                <a:solidFill>
                  <a:schemeClr val="bg1"/>
                </a:solidFill>
              </a:defRPr>
            </a:lvl1pPr>
          </a:lstStyle>
          <a:p>
            <a:fld id="{8F9F391E-143D-F948-ADAE-29AEA3C1EBFB}" type="datetimeFigureOut">
              <a:rPr lang="en-US" smtClean="0"/>
              <a:pPr/>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31FEFF75-79D2-EE46-877B-299D1510E681}" type="slidenum">
              <a:rPr lang="en-US" smtClean="0"/>
              <a:pPr/>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bg1"/>
                </a:solidFill>
                <a:latin typeface="+mj-lt"/>
              </a:defRPr>
            </a:lvl1pPr>
          </a:lstStyle>
          <a:p>
            <a:r>
              <a:rPr lang="en-US"/>
              <a:t>TITLE GOEs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974810"/>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2038081"/>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7A07194D-FDC6-4941-AE99-5ED1F7F4C585}"/>
              </a:ext>
            </a:extLst>
          </p:cNvPr>
          <p:cNvSpPr>
            <a:spLocks noGrp="1"/>
          </p:cNvSpPr>
          <p:nvPr>
            <p:ph type="pic" sz="quarter" idx="13"/>
          </p:nvPr>
        </p:nvSpPr>
        <p:spPr>
          <a:xfrm>
            <a:off x="464683" y="2215464"/>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58" name="Picture Placeholder 5">
            <a:extLst>
              <a:ext uri="{FF2B5EF4-FFF2-40B4-BE49-F238E27FC236}">
                <a16:creationId xmlns:a16="http://schemas.microsoft.com/office/drawing/2014/main" id="{B12F4613-2BD8-E54D-A2E0-8707A28A10A4}"/>
              </a:ext>
            </a:extLst>
          </p:cNvPr>
          <p:cNvSpPr>
            <a:spLocks noGrp="1"/>
          </p:cNvSpPr>
          <p:nvPr>
            <p:ph type="pic" sz="quarter" idx="14"/>
          </p:nvPr>
        </p:nvSpPr>
        <p:spPr>
          <a:xfrm>
            <a:off x="464683" y="3441149"/>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62" name="Picture Placeholder 5">
            <a:extLst>
              <a:ext uri="{FF2B5EF4-FFF2-40B4-BE49-F238E27FC236}">
                <a16:creationId xmlns:a16="http://schemas.microsoft.com/office/drawing/2014/main" id="{1A844DD7-EE1E-F04F-91C7-38039BFF2046}"/>
              </a:ext>
            </a:extLst>
          </p:cNvPr>
          <p:cNvSpPr>
            <a:spLocks noGrp="1"/>
          </p:cNvSpPr>
          <p:nvPr>
            <p:ph type="pic" sz="quarter" idx="15"/>
          </p:nvPr>
        </p:nvSpPr>
        <p:spPr>
          <a:xfrm>
            <a:off x="464683" y="4705745"/>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99" name="Picture Placeholder 5">
            <a:extLst>
              <a:ext uri="{FF2B5EF4-FFF2-40B4-BE49-F238E27FC236}">
                <a16:creationId xmlns:a16="http://schemas.microsoft.com/office/drawing/2014/main" id="{26670858-0422-9546-B0BD-9B2D594140BA}"/>
              </a:ext>
            </a:extLst>
          </p:cNvPr>
          <p:cNvSpPr>
            <a:spLocks noGrp="1"/>
          </p:cNvSpPr>
          <p:nvPr>
            <p:ph type="pic" sz="quarter" idx="21"/>
          </p:nvPr>
        </p:nvSpPr>
        <p:spPr>
          <a:xfrm>
            <a:off x="6544641" y="2215464"/>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101" name="Picture Placeholder 5">
            <a:extLst>
              <a:ext uri="{FF2B5EF4-FFF2-40B4-BE49-F238E27FC236}">
                <a16:creationId xmlns:a16="http://schemas.microsoft.com/office/drawing/2014/main" id="{72578CBB-F47F-C740-982B-BA1719663CCD}"/>
              </a:ext>
            </a:extLst>
          </p:cNvPr>
          <p:cNvSpPr>
            <a:spLocks noGrp="1"/>
          </p:cNvSpPr>
          <p:nvPr>
            <p:ph type="pic" sz="quarter" idx="22"/>
          </p:nvPr>
        </p:nvSpPr>
        <p:spPr>
          <a:xfrm>
            <a:off x="6544641" y="3441149"/>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103" name="Picture Placeholder 5">
            <a:extLst>
              <a:ext uri="{FF2B5EF4-FFF2-40B4-BE49-F238E27FC236}">
                <a16:creationId xmlns:a16="http://schemas.microsoft.com/office/drawing/2014/main" id="{32A1D8CC-0021-A243-9775-CF930D41B94D}"/>
              </a:ext>
            </a:extLst>
          </p:cNvPr>
          <p:cNvSpPr>
            <a:spLocks noGrp="1"/>
          </p:cNvSpPr>
          <p:nvPr>
            <p:ph type="pic" sz="quarter" idx="23"/>
          </p:nvPr>
        </p:nvSpPr>
        <p:spPr>
          <a:xfrm>
            <a:off x="6544641" y="4705745"/>
            <a:ext cx="369944" cy="368788"/>
          </a:xfrm>
        </p:spPr>
        <p:txBody>
          <a:bodyPr anchor="ctr">
            <a:normAutofit/>
          </a:bodyPr>
          <a:lstStyle>
            <a:lvl1pPr marL="0" indent="0" algn="ctr">
              <a:buNone/>
              <a:defRPr sz="800">
                <a:solidFill>
                  <a:schemeClr val="bg1"/>
                </a:solidFill>
              </a:defRPr>
            </a:lvl1pPr>
          </a:lstStyle>
          <a:p>
            <a:r>
              <a:rPr lang="en-US"/>
              <a:t>Click icon to add picture</a:t>
            </a:r>
          </a:p>
        </p:txBody>
      </p:sp>
      <p:sp>
        <p:nvSpPr>
          <p:cNvPr id="107" name="Text Placeholder 10">
            <a:extLst>
              <a:ext uri="{FF2B5EF4-FFF2-40B4-BE49-F238E27FC236}">
                <a16:creationId xmlns:a16="http://schemas.microsoft.com/office/drawing/2014/main" id="{8867B6C6-0A29-A04E-BAE5-B9060225E124}"/>
              </a:ext>
            </a:extLst>
          </p:cNvPr>
          <p:cNvSpPr>
            <a:spLocks noGrp="1"/>
          </p:cNvSpPr>
          <p:nvPr>
            <p:ph type="body" sz="quarter" idx="25"/>
          </p:nvPr>
        </p:nvSpPr>
        <p:spPr>
          <a:xfrm>
            <a:off x="1213862"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09" name="Text Placeholder 2">
            <a:extLst>
              <a:ext uri="{FF2B5EF4-FFF2-40B4-BE49-F238E27FC236}">
                <a16:creationId xmlns:a16="http://schemas.microsoft.com/office/drawing/2014/main" id="{9DF49D7C-2E08-9348-9C2B-0496EF9612DF}"/>
              </a:ext>
            </a:extLst>
          </p:cNvPr>
          <p:cNvSpPr>
            <a:spLocks noGrp="1"/>
          </p:cNvSpPr>
          <p:nvPr>
            <p:ph type="body" idx="26"/>
          </p:nvPr>
        </p:nvSpPr>
        <p:spPr>
          <a:xfrm>
            <a:off x="1213862" y="2114704"/>
            <a:ext cx="4411705" cy="312380"/>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0" name="Text Placeholder 10">
            <a:extLst>
              <a:ext uri="{FF2B5EF4-FFF2-40B4-BE49-F238E27FC236}">
                <a16:creationId xmlns:a16="http://schemas.microsoft.com/office/drawing/2014/main" id="{2733402A-D14F-6D48-A59D-329C3824DD2E}"/>
              </a:ext>
            </a:extLst>
          </p:cNvPr>
          <p:cNvSpPr>
            <a:spLocks noGrp="1"/>
          </p:cNvSpPr>
          <p:nvPr>
            <p:ph type="body" sz="quarter" idx="27"/>
          </p:nvPr>
        </p:nvSpPr>
        <p:spPr>
          <a:xfrm>
            <a:off x="1213862"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1" name="Text Placeholder 2">
            <a:extLst>
              <a:ext uri="{FF2B5EF4-FFF2-40B4-BE49-F238E27FC236}">
                <a16:creationId xmlns:a16="http://schemas.microsoft.com/office/drawing/2014/main" id="{3886AD51-641D-6B44-B558-2B15E88D1BC5}"/>
              </a:ext>
            </a:extLst>
          </p:cNvPr>
          <p:cNvSpPr>
            <a:spLocks noGrp="1"/>
          </p:cNvSpPr>
          <p:nvPr>
            <p:ph type="body" idx="28"/>
          </p:nvPr>
        </p:nvSpPr>
        <p:spPr>
          <a:xfrm>
            <a:off x="1213862" y="3347759"/>
            <a:ext cx="4411705" cy="312380"/>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2" name="Text Placeholder 10">
            <a:extLst>
              <a:ext uri="{FF2B5EF4-FFF2-40B4-BE49-F238E27FC236}">
                <a16:creationId xmlns:a16="http://schemas.microsoft.com/office/drawing/2014/main" id="{C00297CA-1F0B-4C44-852F-CF6FEA9F9481}"/>
              </a:ext>
            </a:extLst>
          </p:cNvPr>
          <p:cNvSpPr>
            <a:spLocks noGrp="1"/>
          </p:cNvSpPr>
          <p:nvPr>
            <p:ph type="body" sz="quarter" idx="29"/>
          </p:nvPr>
        </p:nvSpPr>
        <p:spPr>
          <a:xfrm>
            <a:off x="1213862"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13" name="Text Placeholder 2">
            <a:extLst>
              <a:ext uri="{FF2B5EF4-FFF2-40B4-BE49-F238E27FC236}">
                <a16:creationId xmlns:a16="http://schemas.microsoft.com/office/drawing/2014/main" id="{3F704107-F38D-E044-8226-ACDDEDEDC605}"/>
              </a:ext>
            </a:extLst>
          </p:cNvPr>
          <p:cNvSpPr>
            <a:spLocks noGrp="1"/>
          </p:cNvSpPr>
          <p:nvPr>
            <p:ph type="body" idx="30"/>
          </p:nvPr>
        </p:nvSpPr>
        <p:spPr>
          <a:xfrm>
            <a:off x="1213862" y="4608523"/>
            <a:ext cx="4411705" cy="312380"/>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4" name="Text Placeholder 10">
            <a:extLst>
              <a:ext uri="{FF2B5EF4-FFF2-40B4-BE49-F238E27FC236}">
                <a16:creationId xmlns:a16="http://schemas.microsoft.com/office/drawing/2014/main" id="{7A332327-16D9-9B48-8EAC-A4F377D5904D}"/>
              </a:ext>
            </a:extLst>
          </p:cNvPr>
          <p:cNvSpPr>
            <a:spLocks noGrp="1"/>
          </p:cNvSpPr>
          <p:nvPr>
            <p:ph type="body" sz="quarter" idx="33"/>
          </p:nvPr>
        </p:nvSpPr>
        <p:spPr>
          <a:xfrm>
            <a:off x="7358765" y="2361562"/>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5" name="Text Placeholder 2">
            <a:extLst>
              <a:ext uri="{FF2B5EF4-FFF2-40B4-BE49-F238E27FC236}">
                <a16:creationId xmlns:a16="http://schemas.microsoft.com/office/drawing/2014/main" id="{8EB0263B-D418-C14A-A00B-092B5EB5C515}"/>
              </a:ext>
            </a:extLst>
          </p:cNvPr>
          <p:cNvSpPr>
            <a:spLocks noGrp="1"/>
          </p:cNvSpPr>
          <p:nvPr>
            <p:ph type="body" idx="34"/>
          </p:nvPr>
        </p:nvSpPr>
        <p:spPr>
          <a:xfrm>
            <a:off x="7358764" y="2114704"/>
            <a:ext cx="4411705" cy="312380"/>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6" name="Text Placeholder 10">
            <a:extLst>
              <a:ext uri="{FF2B5EF4-FFF2-40B4-BE49-F238E27FC236}">
                <a16:creationId xmlns:a16="http://schemas.microsoft.com/office/drawing/2014/main" id="{53CC49A6-2AB5-664B-9A6C-56D70E1382D7}"/>
              </a:ext>
            </a:extLst>
          </p:cNvPr>
          <p:cNvSpPr>
            <a:spLocks noGrp="1"/>
          </p:cNvSpPr>
          <p:nvPr>
            <p:ph type="body" sz="quarter" idx="35"/>
          </p:nvPr>
        </p:nvSpPr>
        <p:spPr>
          <a:xfrm>
            <a:off x="7358765" y="3594617"/>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7" name="Text Placeholder 2">
            <a:extLst>
              <a:ext uri="{FF2B5EF4-FFF2-40B4-BE49-F238E27FC236}">
                <a16:creationId xmlns:a16="http://schemas.microsoft.com/office/drawing/2014/main" id="{718CCABC-AF06-5241-8D13-EB2F4637D435}"/>
              </a:ext>
            </a:extLst>
          </p:cNvPr>
          <p:cNvSpPr>
            <a:spLocks noGrp="1"/>
          </p:cNvSpPr>
          <p:nvPr>
            <p:ph type="body" idx="36"/>
          </p:nvPr>
        </p:nvSpPr>
        <p:spPr>
          <a:xfrm>
            <a:off x="7358764" y="3347759"/>
            <a:ext cx="4411705" cy="312380"/>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8" name="Text Placeholder 10">
            <a:extLst>
              <a:ext uri="{FF2B5EF4-FFF2-40B4-BE49-F238E27FC236}">
                <a16:creationId xmlns:a16="http://schemas.microsoft.com/office/drawing/2014/main" id="{5119242C-1FE8-C140-9349-8172F954E3CB}"/>
              </a:ext>
            </a:extLst>
          </p:cNvPr>
          <p:cNvSpPr>
            <a:spLocks noGrp="1"/>
          </p:cNvSpPr>
          <p:nvPr>
            <p:ph type="body" sz="quarter" idx="37"/>
          </p:nvPr>
        </p:nvSpPr>
        <p:spPr>
          <a:xfrm>
            <a:off x="7358765" y="4855381"/>
            <a:ext cx="4411704" cy="365077"/>
          </a:xfrm>
        </p:spPr>
        <p:txBody>
          <a:bodyPr lIns="0" rIns="0" anchor="t">
            <a:noAutofit/>
          </a:bodyPr>
          <a:lstStyle>
            <a:lvl1pPr marL="0" indent="0">
              <a:lnSpc>
                <a:spcPct val="100000"/>
              </a:lnSpc>
              <a:buNone/>
              <a:defRPr sz="1400">
                <a:solidFill>
                  <a:schemeClr val="bg1"/>
                </a:solidFill>
                <a:latin typeface="+mj-lt"/>
              </a:defRPr>
            </a:lvl1pPr>
            <a:lvl2pPr marL="457200" indent="0">
              <a:lnSpc>
                <a:spcPct val="100000"/>
              </a:lnSpc>
              <a:buNone/>
              <a:defRPr sz="900">
                <a:solidFill>
                  <a:schemeClr val="tx1"/>
                </a:solidFill>
                <a:latin typeface="Speak Pro" panose="020B0504020101020102" pitchFamily="34" charset="0"/>
              </a:defRPr>
            </a:lvl2pPr>
            <a:lvl3pPr marL="914400" indent="0">
              <a:lnSpc>
                <a:spcPct val="100000"/>
              </a:lnSpc>
              <a:buNone/>
              <a:defRPr sz="900">
                <a:solidFill>
                  <a:schemeClr val="tx1"/>
                </a:solidFill>
                <a:latin typeface="Speak Pro" panose="020B0504020101020102" pitchFamily="34" charset="0"/>
              </a:defRPr>
            </a:lvl3pPr>
            <a:lvl4pPr marL="1371600" indent="0">
              <a:lnSpc>
                <a:spcPct val="100000"/>
              </a:lnSpc>
              <a:buNone/>
              <a:defRPr sz="900">
                <a:solidFill>
                  <a:schemeClr val="tx1"/>
                </a:solidFill>
                <a:latin typeface="Speak Pro" panose="020B0504020101020102" pitchFamily="34" charset="0"/>
              </a:defRPr>
            </a:lvl4pPr>
            <a:lvl5pPr marL="1828800" indent="0">
              <a:lnSpc>
                <a:spcPct val="100000"/>
              </a:lnSpc>
              <a:buNone/>
              <a:defRPr sz="900">
                <a:solidFill>
                  <a:schemeClr val="tx1"/>
                </a:solidFill>
                <a:latin typeface="Speak Pro" panose="020B0504020101020102" pitchFamily="34" charset="0"/>
              </a:defRPr>
            </a:lvl5pPr>
          </a:lstStyle>
          <a:p>
            <a:pPr lvl="0"/>
            <a:r>
              <a:rPr lang="en-US"/>
              <a:t>Click to edit Master text styles</a:t>
            </a:r>
          </a:p>
        </p:txBody>
      </p:sp>
      <p:sp>
        <p:nvSpPr>
          <p:cNvPr id="129" name="Text Placeholder 2">
            <a:extLst>
              <a:ext uri="{FF2B5EF4-FFF2-40B4-BE49-F238E27FC236}">
                <a16:creationId xmlns:a16="http://schemas.microsoft.com/office/drawing/2014/main" id="{23F2AE0B-3E70-BB47-8FBC-FE66A5A297BD}"/>
              </a:ext>
            </a:extLst>
          </p:cNvPr>
          <p:cNvSpPr>
            <a:spLocks noGrp="1"/>
          </p:cNvSpPr>
          <p:nvPr>
            <p:ph type="body" idx="38"/>
          </p:nvPr>
        </p:nvSpPr>
        <p:spPr>
          <a:xfrm>
            <a:off x="7358764" y="4608523"/>
            <a:ext cx="4411705" cy="312380"/>
          </a:xfrm>
        </p:spPr>
        <p:txBody>
          <a:bodyPr lIns="0" anchor="b">
            <a:noAutofit/>
          </a:bodyPr>
          <a:lstStyle>
            <a:lvl1pPr marL="0" indent="0">
              <a:buNone/>
              <a:defRPr sz="1800" b="0" cap="all" baseline="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79" name="Straight Connector 78">
            <a:extLst>
              <a:ext uri="{FF2B5EF4-FFF2-40B4-BE49-F238E27FC236}">
                <a16:creationId xmlns:a16="http://schemas.microsoft.com/office/drawing/2014/main" id="{6AF7CBB0-F32C-B84C-AEEA-FA0944BBB865}"/>
              </a:ext>
            </a:extLst>
          </p:cNvPr>
          <p:cNvCxnSpPr>
            <a:cxnSpLocks/>
          </p:cNvCxnSpPr>
          <p:nvPr userDrawn="1"/>
        </p:nvCxnSpPr>
        <p:spPr>
          <a:xfrm>
            <a:off x="0" y="5992966"/>
            <a:ext cx="12192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9585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Content Slide Title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3DBBD1C7-5D32-41FE-A1BF-0B2663BB715A}"/>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1629790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Overview">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Content overview Title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1627322" y="1507066"/>
            <a:ext cx="10134371" cy="4849283"/>
          </a:xfrm>
        </p:spPr>
        <p:txBody>
          <a:bodyPr lIns="0" rIns="0" anchor="t">
            <a:normAutofit/>
          </a:bodyPr>
          <a:lstStyle>
            <a:lvl1pPr marL="0" indent="0">
              <a:lnSpc>
                <a:spcPct val="100000"/>
              </a:lnSpc>
              <a:buNone/>
              <a:defRPr sz="1600">
                <a:latin typeface="+mj-lt"/>
              </a:defRPr>
            </a:lvl1pPr>
            <a:lvl2pPr marL="457200" indent="0">
              <a:lnSpc>
                <a:spcPct val="100000"/>
              </a:lnSpc>
              <a:buNone/>
              <a:defRPr sz="1600">
                <a:latin typeface="+mj-lt"/>
              </a:defRPr>
            </a:lvl2pPr>
            <a:lvl3pPr marL="914400" indent="0">
              <a:lnSpc>
                <a:spcPct val="100000"/>
              </a:lnSpc>
              <a:buNone/>
              <a:defRPr sz="1600">
                <a:latin typeface="+mj-lt"/>
              </a:defRPr>
            </a:lvl3pPr>
            <a:lvl4pPr marL="1371600" indent="0">
              <a:lnSpc>
                <a:spcPct val="100000"/>
              </a:lnSpc>
              <a:buNone/>
              <a:defRPr sz="1600">
                <a:latin typeface="+mj-lt"/>
              </a:defRPr>
            </a:lvl4pPr>
            <a:lvl5pPr marL="1828800" indent="0">
              <a:lnSpc>
                <a:spcPct val="100000"/>
              </a:lnSpc>
              <a:buNone/>
              <a:defRPr sz="16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3DBBD1C7-5D32-41FE-A1BF-0B2663BB715A}"/>
              </a:ext>
            </a:extLst>
          </p:cNvPr>
          <p:cNvPicPr>
            <a:picLocks noChangeAspect="1"/>
          </p:cNvPicPr>
          <p:nvPr userDrawn="1"/>
        </p:nvPicPr>
        <p:blipFill>
          <a:blip r:embed="rId2"/>
          <a:stretch>
            <a:fillRect/>
          </a:stretch>
        </p:blipFill>
        <p:spPr>
          <a:xfrm>
            <a:off x="200368" y="264467"/>
            <a:ext cx="811014" cy="811014"/>
          </a:xfrm>
          <a:prstGeom prst="rect">
            <a:avLst/>
          </a:prstGeom>
        </p:spPr>
      </p:pic>
    </p:spTree>
    <p:extLst>
      <p:ext uri="{BB962C8B-B14F-4D97-AF65-F5344CB8AC3E}">
        <p14:creationId xmlns:p14="http://schemas.microsoft.com/office/powerpoint/2010/main" val="78865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1627321" y="339645"/>
            <a:ext cx="10134369"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Content Title Here</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78CECE2-CD4D-4A44-927A-53FFE158AF1C}"/>
              </a:ext>
            </a:extLst>
          </p:cNvPr>
          <p:cNvCxnSpPr>
            <a:cxnSpLocks/>
          </p:cNvCxnSpPr>
          <p:nvPr userDrawn="1"/>
        </p:nvCxnSpPr>
        <p:spPr>
          <a:xfrm>
            <a:off x="1134319"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3DBBD1C7-5D32-41FE-A1BF-0B2663BB715A}"/>
              </a:ext>
            </a:extLst>
          </p:cNvPr>
          <p:cNvPicPr>
            <a:picLocks noChangeAspect="1"/>
          </p:cNvPicPr>
          <p:nvPr userDrawn="1"/>
        </p:nvPicPr>
        <p:blipFill>
          <a:blip r:embed="rId2"/>
          <a:stretch>
            <a:fillRect/>
          </a:stretch>
        </p:blipFill>
        <p:spPr>
          <a:xfrm>
            <a:off x="200368" y="264467"/>
            <a:ext cx="811014" cy="811014"/>
          </a:xfrm>
          <a:prstGeom prst="rect">
            <a:avLst/>
          </a:prstGeom>
        </p:spPr>
      </p:pic>
      <p:sp>
        <p:nvSpPr>
          <p:cNvPr id="6" name="Chart Placeholder 5">
            <a:extLst>
              <a:ext uri="{FF2B5EF4-FFF2-40B4-BE49-F238E27FC236}">
                <a16:creationId xmlns:a16="http://schemas.microsoft.com/office/drawing/2014/main" id="{63C0458F-D42F-44B8-90A3-DB2AE849986B}"/>
              </a:ext>
            </a:extLst>
          </p:cNvPr>
          <p:cNvSpPr>
            <a:spLocks noGrp="1"/>
          </p:cNvSpPr>
          <p:nvPr>
            <p:ph type="chart" sz="quarter" idx="13"/>
          </p:nvPr>
        </p:nvSpPr>
        <p:spPr>
          <a:xfrm>
            <a:off x="1627188" y="1854200"/>
            <a:ext cx="10134600" cy="4365625"/>
          </a:xfrm>
        </p:spPr>
        <p:txBody>
          <a:bodyPr/>
          <a:lstStyle/>
          <a:p>
            <a:endParaRPr lang="en-US"/>
          </a:p>
        </p:txBody>
      </p:sp>
    </p:spTree>
    <p:extLst>
      <p:ext uri="{BB962C8B-B14F-4D97-AF65-F5344CB8AC3E}">
        <p14:creationId xmlns:p14="http://schemas.microsoft.com/office/powerpoint/2010/main" val="14734016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_2">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0115219"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TITLE GOEs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0115221" cy="4849283"/>
          </a:xfrm>
        </p:spPr>
        <p:txBody>
          <a:bodyPr lIns="0" rIns="0" anchor="t">
            <a:normAutofit/>
          </a:bodyPr>
          <a:lstStyle>
            <a:lvl1pPr marL="0" indent="0">
              <a:lnSpc>
                <a:spcPct val="100000"/>
              </a:lnSpc>
              <a:buNone/>
              <a:defRPr sz="1800">
                <a:latin typeface="+mj-lt"/>
              </a:defRPr>
            </a:lvl1pPr>
            <a:lvl2pPr marL="457200" indent="0">
              <a:lnSpc>
                <a:spcPct val="100000"/>
              </a:lnSpc>
              <a:buNone/>
              <a:defRPr sz="1800">
                <a:latin typeface="+mj-lt"/>
              </a:defRPr>
            </a:lvl2pPr>
            <a:lvl3pPr marL="914400" indent="0">
              <a:lnSpc>
                <a:spcPct val="100000"/>
              </a:lnSpc>
              <a:buNone/>
              <a:defRPr sz="1800">
                <a:latin typeface="+mj-lt"/>
              </a:defRPr>
            </a:lvl3pPr>
            <a:lvl4pPr marL="1371600" indent="0">
              <a:lnSpc>
                <a:spcPct val="100000"/>
              </a:lnSpc>
              <a:buNone/>
              <a:defRPr sz="1800">
                <a:latin typeface="+mj-lt"/>
              </a:defRPr>
            </a:lvl4pPr>
            <a:lvl5pPr marL="1828800" indent="0">
              <a:lnSpc>
                <a:spcPct val="100000"/>
              </a:lnSpc>
              <a:buNone/>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A21F7CE-A4E6-574A-B490-8FC432772886}"/>
              </a:ext>
            </a:extLst>
          </p:cNvPr>
          <p:cNvCxnSpPr>
            <a:cxnSpLocks/>
          </p:cNvCxnSpPr>
          <p:nvPr userDrawn="1"/>
        </p:nvCxnSpPr>
        <p:spPr>
          <a:xfrm>
            <a:off x="11057682" y="0"/>
            <a:ext cx="0" cy="6858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E2D84FBF-E49F-4FED-A357-7FFEE4876E7E}"/>
              </a:ext>
            </a:extLst>
          </p:cNvPr>
          <p:cNvPicPr>
            <a:picLocks noChangeAspect="1"/>
          </p:cNvPicPr>
          <p:nvPr userDrawn="1"/>
        </p:nvPicPr>
        <p:blipFill>
          <a:blip r:embed="rId2"/>
          <a:stretch>
            <a:fillRect/>
          </a:stretch>
        </p:blipFill>
        <p:spPr>
          <a:xfrm>
            <a:off x="11202013" y="264467"/>
            <a:ext cx="811014" cy="811014"/>
          </a:xfrm>
          <a:prstGeom prst="rect">
            <a:avLst/>
          </a:prstGeom>
        </p:spPr>
      </p:pic>
    </p:spTree>
    <p:extLst>
      <p:ext uri="{BB962C8B-B14F-4D97-AF65-F5344CB8AC3E}">
        <p14:creationId xmlns:p14="http://schemas.microsoft.com/office/powerpoint/2010/main" val="4102512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_3">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062DFD1-09C0-6845-8219-0846F32EDEFA}"/>
              </a:ext>
            </a:extLst>
          </p:cNvPr>
          <p:cNvSpPr>
            <a:spLocks noGrp="1"/>
          </p:cNvSpPr>
          <p:nvPr>
            <p:ph type="dt" sz="half" idx="10"/>
          </p:nvPr>
        </p:nvSpPr>
        <p:spPr/>
        <p:txBody>
          <a:bodyPr/>
          <a:lstStyle/>
          <a:p>
            <a:fld id="{8F9F391E-143D-F948-ADAE-29AEA3C1EBFB}" type="datetimeFigureOut">
              <a:rPr lang="en-US" smtClean="0"/>
              <a:t>6/4/2023</a:t>
            </a:fld>
            <a:endParaRPr lang="en-US"/>
          </a:p>
        </p:txBody>
      </p:sp>
      <p:sp>
        <p:nvSpPr>
          <p:cNvPr id="4" name="Footer Placeholder 3">
            <a:extLst>
              <a:ext uri="{FF2B5EF4-FFF2-40B4-BE49-F238E27FC236}">
                <a16:creationId xmlns:a16="http://schemas.microsoft.com/office/drawing/2014/main" id="{CB7D7355-C4D0-1F4D-A365-E4AF1D8FED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771307-5F5C-D847-B837-8C60542C4B66}"/>
              </a:ext>
            </a:extLst>
          </p:cNvPr>
          <p:cNvSpPr>
            <a:spLocks noGrp="1"/>
          </p:cNvSpPr>
          <p:nvPr>
            <p:ph type="sldNum" sz="quarter" idx="12"/>
          </p:nvPr>
        </p:nvSpPr>
        <p:spPr/>
        <p:txBody>
          <a:bodyPr/>
          <a:lstStyle/>
          <a:p>
            <a:fld id="{31FEFF75-79D2-EE46-877B-299D1510E681}" type="slidenum">
              <a:rPr lang="en-US" smtClean="0"/>
              <a:t>‹#›</a:t>
            </a:fld>
            <a:endParaRPr lang="en-US"/>
          </a:p>
        </p:txBody>
      </p:sp>
      <p:sp>
        <p:nvSpPr>
          <p:cNvPr id="7" name="Title 1">
            <a:extLst>
              <a:ext uri="{FF2B5EF4-FFF2-40B4-BE49-F238E27FC236}">
                <a16:creationId xmlns:a16="http://schemas.microsoft.com/office/drawing/2014/main" id="{9B04801C-3319-AC43-9484-8377A4F8F253}"/>
              </a:ext>
            </a:extLst>
          </p:cNvPr>
          <p:cNvSpPr>
            <a:spLocks noGrp="1"/>
          </p:cNvSpPr>
          <p:nvPr>
            <p:ph type="ctrTitle" hasCustomPrompt="1"/>
          </p:nvPr>
        </p:nvSpPr>
        <p:spPr>
          <a:xfrm>
            <a:off x="392623" y="339645"/>
            <a:ext cx="11369068" cy="1002552"/>
          </a:xfrm>
        </p:spPr>
        <p:txBody>
          <a:bodyPr lIns="0" rIns="0" anchor="b">
            <a:noAutofit/>
          </a:bodyPr>
          <a:lstStyle>
            <a:lvl1pPr algn="l">
              <a:defRPr sz="4500" b="0" i="0" cap="all" baseline="0">
                <a:solidFill>
                  <a:schemeClr val="accent4">
                    <a:lumMod val="75000"/>
                  </a:schemeClr>
                </a:solidFill>
                <a:latin typeface="+mj-lt"/>
              </a:defRPr>
            </a:lvl1pPr>
          </a:lstStyle>
          <a:p>
            <a:r>
              <a:rPr lang="en-US"/>
              <a:t>TITLE GOEs HERE</a:t>
            </a:r>
          </a:p>
        </p:txBody>
      </p:sp>
      <p:sp>
        <p:nvSpPr>
          <p:cNvPr id="11" name="Text Placeholder 10">
            <a:extLst>
              <a:ext uri="{FF2B5EF4-FFF2-40B4-BE49-F238E27FC236}">
                <a16:creationId xmlns:a16="http://schemas.microsoft.com/office/drawing/2014/main" id="{3D67D640-AB06-EE4B-868D-F46A30705F62}"/>
              </a:ext>
            </a:extLst>
          </p:cNvPr>
          <p:cNvSpPr>
            <a:spLocks noGrp="1"/>
          </p:cNvSpPr>
          <p:nvPr>
            <p:ph type="body" sz="quarter" idx="14"/>
          </p:nvPr>
        </p:nvSpPr>
        <p:spPr>
          <a:xfrm>
            <a:off x="392624" y="1507066"/>
            <a:ext cx="11369070" cy="4849283"/>
          </a:xfrm>
        </p:spPr>
        <p:txBody>
          <a:bodyPr lIns="0" rIns="0" anchor="t">
            <a:normAutofit/>
          </a:bodyPr>
          <a:lstStyle>
            <a:lvl1pPr marL="0" indent="0">
              <a:lnSpc>
                <a:spcPct val="100000"/>
              </a:lnSpc>
              <a:buNone/>
              <a:defRPr sz="1800">
                <a:latin typeface="+mj-lt"/>
              </a:defRPr>
            </a:lvl1pPr>
            <a:lvl2pPr marL="457200" indent="0">
              <a:lnSpc>
                <a:spcPct val="100000"/>
              </a:lnSpc>
              <a:buNone/>
              <a:defRPr sz="1800">
                <a:latin typeface="+mj-lt"/>
              </a:defRPr>
            </a:lvl2pPr>
            <a:lvl3pPr marL="914400" indent="0">
              <a:lnSpc>
                <a:spcPct val="100000"/>
              </a:lnSpc>
              <a:buNone/>
              <a:defRPr sz="1800">
                <a:latin typeface="+mj-lt"/>
              </a:defRPr>
            </a:lvl3pPr>
            <a:lvl4pPr marL="1371600" indent="0">
              <a:lnSpc>
                <a:spcPct val="100000"/>
              </a:lnSpc>
              <a:buNone/>
              <a:defRPr sz="1800">
                <a:latin typeface="+mj-lt"/>
              </a:defRPr>
            </a:lvl4pPr>
            <a:lvl5pPr marL="1828800" indent="0">
              <a:lnSpc>
                <a:spcPct val="100000"/>
              </a:lnSpc>
              <a:buNone/>
              <a:defRPr sz="1800">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3" name="Straight Connector 12">
            <a:extLst>
              <a:ext uri="{FF2B5EF4-FFF2-40B4-BE49-F238E27FC236}">
                <a16:creationId xmlns:a16="http://schemas.microsoft.com/office/drawing/2014/main" id="{B781E455-9E6F-1B48-A537-F86699963276}"/>
              </a:ext>
            </a:extLst>
          </p:cNvPr>
          <p:cNvCxnSpPr>
            <a:cxnSpLocks/>
          </p:cNvCxnSpPr>
          <p:nvPr userDrawn="1"/>
        </p:nvCxnSpPr>
        <p:spPr>
          <a:xfrm>
            <a:off x="392623" y="1342197"/>
            <a:ext cx="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CF93E56-30EE-384E-9A8A-090C645582DB}"/>
              </a:ext>
            </a:extLst>
          </p:cNvPr>
          <p:cNvCxnSpPr>
            <a:cxnSpLocks/>
          </p:cNvCxnSpPr>
          <p:nvPr userDrawn="1"/>
        </p:nvCxnSpPr>
        <p:spPr>
          <a:xfrm>
            <a:off x="392623" y="1405468"/>
            <a:ext cx="1136906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505728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2FA6-24E0-3C4A-8B7A-F529DB122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1845A71-C369-2A42-A14F-2BD1985F75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70798-FB93-8742-9A92-FA7A241AFA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356824-A55C-4F44-B9CB-109B027241D7}" type="datetimeFigureOut">
              <a:rPr lang="en-US" smtClean="0"/>
              <a:t>6/4/2023</a:t>
            </a:fld>
            <a:endParaRPr lang="en-US"/>
          </a:p>
        </p:txBody>
      </p:sp>
      <p:sp>
        <p:nvSpPr>
          <p:cNvPr id="5" name="Footer Placeholder 4">
            <a:extLst>
              <a:ext uri="{FF2B5EF4-FFF2-40B4-BE49-F238E27FC236}">
                <a16:creationId xmlns:a16="http://schemas.microsoft.com/office/drawing/2014/main" id="{7642A715-D537-DD4B-8BE6-1E573155F1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FA9E735-B191-784C-98F7-65384DACA4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C6627B-E4D5-2947-8E88-B84039729B99}" type="slidenum">
              <a:rPr lang="en-US" smtClean="0"/>
              <a:t>‹#›</a:t>
            </a:fld>
            <a:endParaRPr lang="en-US"/>
          </a:p>
        </p:txBody>
      </p:sp>
    </p:spTree>
    <p:extLst>
      <p:ext uri="{BB962C8B-B14F-4D97-AF65-F5344CB8AC3E}">
        <p14:creationId xmlns:p14="http://schemas.microsoft.com/office/powerpoint/2010/main" val="2234582933"/>
      </p:ext>
    </p:extLst>
  </p:cSld>
  <p:clrMap bg1="lt1" tx1="dk1" bg2="lt2" tx2="dk2" accent1="accent1" accent2="accent2" accent3="accent3" accent4="accent4" accent5="accent5" accent6="accent6" hlink="hlink" folHlink="folHlink"/>
  <p:sldLayoutIdLst>
    <p:sldLayoutId id="2147483669" r:id="rId1"/>
    <p:sldLayoutId id="2147483673" r:id="rId2"/>
    <p:sldLayoutId id="2147483670" r:id="rId3"/>
    <p:sldLayoutId id="2147483674" r:id="rId4"/>
    <p:sldLayoutId id="2147483661" r:id="rId5"/>
    <p:sldLayoutId id="2147483707" r:id="rId6"/>
    <p:sldLayoutId id="2147483708" r:id="rId7"/>
    <p:sldLayoutId id="2147483676" r:id="rId8"/>
    <p:sldLayoutId id="2147483675" r:id="rId9"/>
    <p:sldLayoutId id="2147483709" r:id="rId10"/>
    <p:sldLayoutId id="2147483677" r:id="rId11"/>
    <p:sldLayoutId id="2147483678" r:id="rId12"/>
    <p:sldLayoutId id="2147483679" r:id="rId13"/>
    <p:sldLayoutId id="2147483681" r:id="rId14"/>
    <p:sldLayoutId id="2147483682" r:id="rId15"/>
    <p:sldLayoutId id="2147483686" r:id="rId16"/>
    <p:sldLayoutId id="2147483683" r:id="rId17"/>
    <p:sldLayoutId id="2147483685" r:id="rId18"/>
    <p:sldLayoutId id="2147483684" r:id="rId19"/>
    <p:sldLayoutId id="2147483680" r:id="rId20"/>
    <p:sldLayoutId id="2147483691" r:id="rId21"/>
    <p:sldLayoutId id="2147483692" r:id="rId22"/>
    <p:sldLayoutId id="2147483693" r:id="rId23"/>
    <p:sldLayoutId id="2147483694" r:id="rId24"/>
    <p:sldLayoutId id="2147483688" r:id="rId25"/>
    <p:sldLayoutId id="2147483687" r:id="rId26"/>
    <p:sldLayoutId id="2147483689" r:id="rId27"/>
    <p:sldLayoutId id="2147483690" r:id="rId28"/>
    <p:sldLayoutId id="2147483695" r:id="rId29"/>
    <p:sldLayoutId id="2147483696" r:id="rId30"/>
    <p:sldLayoutId id="2147483697" r:id="rId31"/>
    <p:sldLayoutId id="2147483698" r:id="rId32"/>
    <p:sldLayoutId id="2147483703" r:id="rId33"/>
    <p:sldLayoutId id="2147483704" r:id="rId34"/>
    <p:sldLayoutId id="2147483705" r:id="rId35"/>
    <p:sldLayoutId id="2147483706" r:id="rId36"/>
    <p:sldLayoutId id="2147483700" r:id="rId37"/>
    <p:sldLayoutId id="2147483699" r:id="rId38"/>
    <p:sldLayoutId id="2147483701" r:id="rId39"/>
    <p:sldLayoutId id="2147483702" r:id="rId4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hyperlink" Target="mailto:CREST@telus.com" TargetMode="External"/><Relationship Id="rId7" Type="http://schemas.openxmlformats.org/officeDocument/2006/relationships/image" Target="../media/image8.png"/><Relationship Id="rId2" Type="http://schemas.openxmlformats.org/officeDocument/2006/relationships/hyperlink" Target="mailto:mir.tolentino@telusinternational.com" TargetMode="External"/><Relationship Id="rId1" Type="http://schemas.openxmlformats.org/officeDocument/2006/relationships/slideLayout" Target="../slideLayouts/slideLayout5.xml"/><Relationship Id="rId6" Type="http://schemas.openxmlformats.org/officeDocument/2006/relationships/hyperlink" Target="mailto:roselyn.angeles@telusinternational.com" TargetMode="External"/><Relationship Id="rId5" Type="http://schemas.openxmlformats.org/officeDocument/2006/relationships/hyperlink" Target="mailto:cnoemanagers@telus.com" TargetMode="External"/><Relationship Id="rId4" Type="http://schemas.openxmlformats.org/officeDocument/2006/relationships/hyperlink" Target="mailto:Cablerepair@telus.com"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2.emf"/><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21">
            <a:extLst>
              <a:ext uri="{FF2B5EF4-FFF2-40B4-BE49-F238E27FC236}">
                <a16:creationId xmlns:a16="http://schemas.microsoft.com/office/drawing/2014/main" id="{DB20DB88-CBCC-9A4A-BA0A-4807E1B8E804}"/>
              </a:ext>
            </a:extLst>
          </p:cNvPr>
          <p:cNvPicPr>
            <a:picLocks noGrp="1" noChangeAspect="1"/>
          </p:cNvPicPr>
          <p:nvPr>
            <p:ph type="pic" sz="quarter" idx="10"/>
          </p:nvPr>
        </p:nvPicPr>
        <p:blipFill>
          <a:blip r:embed="rId2">
            <a:duotone>
              <a:prstClr val="black"/>
              <a:schemeClr val="accent4">
                <a:tint val="45000"/>
                <a:satMod val="400000"/>
              </a:schemeClr>
            </a:duotone>
            <a:extLst>
              <a:ext uri="{BEBA8EAE-BF5A-486C-A8C5-ECC9F3942E4B}">
                <a14:imgProps xmlns:a14="http://schemas.microsoft.com/office/drawing/2010/main">
                  <a14:imgLayer r:embed="rId3">
                    <a14:imgEffect>
                      <a14:colorTemperature colorTemp="9000"/>
                    </a14:imgEffect>
                  </a14:imgLayer>
                </a14:imgProps>
              </a:ext>
            </a:extLst>
          </a:blip>
          <a:srcRect l="4" r="4"/>
          <a:stretch/>
        </p:blipFill>
        <p:spPr>
          <a:xfrm>
            <a:off x="1134319" y="0"/>
            <a:ext cx="11057681" cy="6858000"/>
          </a:xfrm>
        </p:spPr>
      </p:pic>
      <p:sp>
        <p:nvSpPr>
          <p:cNvPr id="2" name="Rectangle 1">
            <a:extLst>
              <a:ext uri="{FF2B5EF4-FFF2-40B4-BE49-F238E27FC236}">
                <a16:creationId xmlns:a16="http://schemas.microsoft.com/office/drawing/2014/main" id="{5E0EE8E8-C3C7-461B-A013-1C48DEFD1FA9}"/>
              </a:ext>
            </a:extLst>
          </p:cNvPr>
          <p:cNvSpPr/>
          <p:nvPr/>
        </p:nvSpPr>
        <p:spPr>
          <a:xfrm>
            <a:off x="1134318" y="0"/>
            <a:ext cx="11057681" cy="6858000"/>
          </a:xfrm>
          <a:prstGeom prst="rect">
            <a:avLst/>
          </a:prstGeom>
          <a:solidFill>
            <a:srgbClr val="02306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348362CB-F41D-164B-BAC7-F91A6E68A2AC}"/>
              </a:ext>
            </a:extLst>
          </p:cNvPr>
          <p:cNvSpPr>
            <a:spLocks noGrp="1"/>
          </p:cNvSpPr>
          <p:nvPr>
            <p:ph type="body" idx="13"/>
          </p:nvPr>
        </p:nvSpPr>
        <p:spPr>
          <a:xfrm>
            <a:off x="1582868" y="4533261"/>
            <a:ext cx="4179375" cy="356462"/>
          </a:xfrm>
        </p:spPr>
        <p:txBody>
          <a:bodyPr>
            <a:noAutofit/>
          </a:bodyPr>
          <a:lstStyle/>
          <a:p>
            <a:r>
              <a:rPr lang="en-US" sz="2400" dirty="0">
                <a:latin typeface="+mj-lt"/>
              </a:rPr>
              <a:t>JUNE 5, 2023</a:t>
            </a:r>
            <a:endParaRPr lang="id-ID" sz="2400" dirty="0">
              <a:latin typeface="+mj-lt"/>
            </a:endParaRPr>
          </a:p>
        </p:txBody>
      </p:sp>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1539092" y="2299014"/>
            <a:ext cx="7067792" cy="2259971"/>
          </a:xfrm>
        </p:spPr>
        <p:txBody>
          <a:bodyPr>
            <a:normAutofit/>
          </a:bodyPr>
          <a:lstStyle/>
          <a:p>
            <a:r>
              <a:rPr lang="en-US" sz="4400" b="1" dirty="0">
                <a:solidFill>
                  <a:srgbClr val="E8AF3F"/>
                </a:solidFill>
                <a:latin typeface="+mj-lt"/>
              </a:rPr>
              <a:t>Project management plan</a:t>
            </a:r>
          </a:p>
        </p:txBody>
      </p:sp>
      <p:pic>
        <p:nvPicPr>
          <p:cNvPr id="8" name="Picture 7" descr="A yellow and black logo&#10;&#10;Description automatically generated with low confidence">
            <a:extLst>
              <a:ext uri="{FF2B5EF4-FFF2-40B4-BE49-F238E27FC236}">
                <a16:creationId xmlns:a16="http://schemas.microsoft.com/office/drawing/2014/main" id="{B0781F8A-A96B-E6E3-F4B4-4B5E6C30263D}"/>
              </a:ext>
            </a:extLst>
          </p:cNvPr>
          <p:cNvPicPr>
            <a:picLocks noChangeAspect="1"/>
          </p:cNvPicPr>
          <p:nvPr/>
        </p:nvPicPr>
        <p:blipFill rotWithShape="1">
          <a:blip r:embed="rId4"/>
          <a:srcRect l="22414" t="17727" r="20312" b="19600"/>
          <a:stretch/>
        </p:blipFill>
        <p:spPr>
          <a:xfrm>
            <a:off x="1539091" y="1968276"/>
            <a:ext cx="3306258" cy="2035134"/>
          </a:xfrm>
          <a:prstGeom prst="rect">
            <a:avLst/>
          </a:prstGeom>
        </p:spPr>
      </p:pic>
    </p:spTree>
    <p:extLst>
      <p:ext uri="{BB962C8B-B14F-4D97-AF65-F5344CB8AC3E}">
        <p14:creationId xmlns:p14="http://schemas.microsoft.com/office/powerpoint/2010/main" val="4285847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Stakeholder register</a:t>
            </a:r>
            <a:endParaRPr lang="en-US"/>
          </a:p>
        </p:txBody>
      </p:sp>
      <p:graphicFrame>
        <p:nvGraphicFramePr>
          <p:cNvPr id="4" name="Table 3">
            <a:extLst>
              <a:ext uri="{FF2B5EF4-FFF2-40B4-BE49-F238E27FC236}">
                <a16:creationId xmlns:a16="http://schemas.microsoft.com/office/drawing/2014/main" id="{844C9B80-ADBE-6065-2FC4-4D7463F2B224}"/>
              </a:ext>
            </a:extLst>
          </p:cNvPr>
          <p:cNvGraphicFramePr>
            <a:graphicFrameLocks noGrp="1"/>
          </p:cNvGraphicFramePr>
          <p:nvPr>
            <p:extLst>
              <p:ext uri="{D42A27DB-BD31-4B8C-83A1-F6EECF244321}">
                <p14:modId xmlns:p14="http://schemas.microsoft.com/office/powerpoint/2010/main" val="2935333748"/>
              </p:ext>
            </p:extLst>
          </p:nvPr>
        </p:nvGraphicFramePr>
        <p:xfrm>
          <a:off x="1885951" y="1552576"/>
          <a:ext cx="9648825" cy="4791073"/>
        </p:xfrm>
        <a:graphic>
          <a:graphicData uri="http://schemas.openxmlformats.org/drawingml/2006/table">
            <a:tbl>
              <a:tblPr firstRow="1" firstCol="1" bandRow="1">
                <a:tableStyleId>{5C22544A-7EE6-4342-B048-85BDC9FD1C3A}</a:tableStyleId>
              </a:tblPr>
              <a:tblGrid>
                <a:gridCol w="1293141">
                  <a:extLst>
                    <a:ext uri="{9D8B030D-6E8A-4147-A177-3AD203B41FA5}">
                      <a16:colId xmlns:a16="http://schemas.microsoft.com/office/drawing/2014/main" val="1293095519"/>
                    </a:ext>
                  </a:extLst>
                </a:gridCol>
                <a:gridCol w="1392614">
                  <a:extLst>
                    <a:ext uri="{9D8B030D-6E8A-4147-A177-3AD203B41FA5}">
                      <a16:colId xmlns:a16="http://schemas.microsoft.com/office/drawing/2014/main" val="2049769099"/>
                    </a:ext>
                  </a:extLst>
                </a:gridCol>
                <a:gridCol w="1591559">
                  <a:extLst>
                    <a:ext uri="{9D8B030D-6E8A-4147-A177-3AD203B41FA5}">
                      <a16:colId xmlns:a16="http://schemas.microsoft.com/office/drawing/2014/main" val="1464754905"/>
                    </a:ext>
                  </a:extLst>
                </a:gridCol>
                <a:gridCol w="1790503">
                  <a:extLst>
                    <a:ext uri="{9D8B030D-6E8A-4147-A177-3AD203B41FA5}">
                      <a16:colId xmlns:a16="http://schemas.microsoft.com/office/drawing/2014/main" val="2075783548"/>
                    </a:ext>
                  </a:extLst>
                </a:gridCol>
                <a:gridCol w="3581008">
                  <a:extLst>
                    <a:ext uri="{9D8B030D-6E8A-4147-A177-3AD203B41FA5}">
                      <a16:colId xmlns:a16="http://schemas.microsoft.com/office/drawing/2014/main" val="1767960442"/>
                    </a:ext>
                  </a:extLst>
                </a:gridCol>
              </a:tblGrid>
              <a:tr h="612015">
                <a:tc>
                  <a:txBody>
                    <a:bodyPr/>
                    <a:lstStyle/>
                    <a:p>
                      <a:pPr marL="0" marR="0" indent="0" algn="ctr" fontAlgn="base">
                        <a:lnSpc>
                          <a:spcPct val="110000"/>
                        </a:lnSpc>
                        <a:spcBef>
                          <a:spcPts val="0"/>
                        </a:spcBef>
                        <a:spcAft>
                          <a:spcPts val="0"/>
                        </a:spcAft>
                      </a:pPr>
                      <a:r>
                        <a:rPr lang="en-US" sz="1600">
                          <a:solidFill>
                            <a:schemeClr val="bg1"/>
                          </a:solidFill>
                          <a:effectLst/>
                          <a:latin typeface="Avenir Book" panose="02000503020000020003"/>
                        </a:rPr>
                        <a:t>Name</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US" sz="1600">
                          <a:solidFill>
                            <a:schemeClr val="bg1"/>
                          </a:solidFill>
                          <a:effectLst/>
                          <a:latin typeface="Avenir Book" panose="02000503020000020003"/>
                        </a:rPr>
                        <a:t>Position</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US" sz="1600">
                          <a:solidFill>
                            <a:schemeClr val="bg1"/>
                          </a:solidFill>
                          <a:effectLst/>
                          <a:latin typeface="Avenir Book" panose="02000503020000020003"/>
                        </a:rPr>
                        <a:t>Internal, External</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US" sz="1600">
                          <a:solidFill>
                            <a:schemeClr val="bg1"/>
                          </a:solidFill>
                          <a:effectLst/>
                          <a:latin typeface="Avenir Book" panose="02000503020000020003"/>
                        </a:rPr>
                        <a:t>Project Role</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US" sz="1600">
                          <a:solidFill>
                            <a:schemeClr val="bg1"/>
                          </a:solidFill>
                          <a:effectLst/>
                          <a:latin typeface="Avenir Book" panose="02000503020000020003"/>
                        </a:rPr>
                        <a:t>Contact Information</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1002334334"/>
                  </a:ext>
                </a:extLst>
              </a:tr>
              <a:tr h="800325">
                <a:tc>
                  <a:txBody>
                    <a:bodyPr/>
                    <a:lstStyle/>
                    <a:p>
                      <a:pPr marL="0" marR="0" indent="0" algn="ctr" fontAlgn="base">
                        <a:lnSpc>
                          <a:spcPct val="110000"/>
                        </a:lnSpc>
                        <a:spcBef>
                          <a:spcPts val="0"/>
                        </a:spcBef>
                        <a:spcAft>
                          <a:spcPts val="0"/>
                        </a:spcAft>
                      </a:pPr>
                      <a:r>
                        <a:rPr lang="en-PH" sz="1800">
                          <a:solidFill>
                            <a:schemeClr val="bg1"/>
                          </a:solidFill>
                          <a:effectLst/>
                          <a:latin typeface="Avenir Book" panose="02000503020000020003"/>
                        </a:rPr>
                        <a:t>Mir Tolentino</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Manager of Operations</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Internal</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Project Sponsor</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u="sng">
                          <a:solidFill>
                            <a:schemeClr val="tx1"/>
                          </a:solidFill>
                          <a:effectLst/>
                          <a:latin typeface="Avenir Book" panose="02000503020000020003"/>
                          <a:hlinkClick r:id="rId2">
                            <a:extLst>
                              <a:ext uri="{A12FA001-AC4F-418D-AE19-62706E023703}">
                                <ahyp:hlinkClr xmlns:ahyp="http://schemas.microsoft.com/office/drawing/2018/hyperlinkcolor" val="tx"/>
                              </a:ext>
                            </a:extLst>
                          </a:hlinkClick>
                        </a:rPr>
                        <a:t>mir.tolentino@telusinternational.com</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562019380"/>
                  </a:ext>
                </a:extLst>
              </a:tr>
              <a:tr h="977758">
                <a:tc>
                  <a:txBody>
                    <a:bodyPr/>
                    <a:lstStyle/>
                    <a:p>
                      <a:pPr marL="0" marR="0" indent="0" algn="ctr" fontAlgn="base">
                        <a:lnSpc>
                          <a:spcPct val="110000"/>
                        </a:lnSpc>
                        <a:spcBef>
                          <a:spcPts val="0"/>
                        </a:spcBef>
                        <a:spcAft>
                          <a:spcPts val="0"/>
                        </a:spcAft>
                      </a:pPr>
                      <a:r>
                        <a:rPr lang="en-PH" sz="1800">
                          <a:solidFill>
                            <a:schemeClr val="bg1"/>
                          </a:solidFill>
                          <a:effectLst/>
                          <a:latin typeface="Avenir Book" panose="02000503020000020003"/>
                        </a:rPr>
                        <a:t>CREST Team</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Team Members of Operations</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Internal</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Internal User of the system</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u="sng">
                          <a:solidFill>
                            <a:schemeClr val="tx1"/>
                          </a:solidFill>
                          <a:effectLst/>
                          <a:latin typeface="Avenir Book" panose="02000503020000020003"/>
                          <a:hlinkClick r:id="rId3">
                            <a:extLst>
                              <a:ext uri="{A12FA001-AC4F-418D-AE19-62706E023703}">
                                <ahyp:hlinkClr xmlns:ahyp="http://schemas.microsoft.com/office/drawing/2018/hyperlinkcolor" val="tx"/>
                              </a:ext>
                            </a:extLst>
                          </a:hlinkClick>
                        </a:rPr>
                        <a:t>CREST@telus.com</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913678657"/>
                  </a:ext>
                </a:extLst>
              </a:tr>
              <a:tr h="800325">
                <a:tc>
                  <a:txBody>
                    <a:bodyPr/>
                    <a:lstStyle/>
                    <a:p>
                      <a:pPr marL="0" marR="0" indent="0" algn="ctr" fontAlgn="base">
                        <a:lnSpc>
                          <a:spcPct val="110000"/>
                        </a:lnSpc>
                        <a:spcBef>
                          <a:spcPts val="0"/>
                        </a:spcBef>
                        <a:spcAft>
                          <a:spcPts val="0"/>
                        </a:spcAft>
                      </a:pPr>
                      <a:r>
                        <a:rPr lang="en-PH" sz="1800">
                          <a:solidFill>
                            <a:schemeClr val="bg1"/>
                          </a:solidFill>
                          <a:effectLst/>
                          <a:latin typeface="Avenir Book" panose="02000503020000020003"/>
                        </a:rPr>
                        <a:t>TELUS Technicians</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Technicians, Customers</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External</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External user of the system</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u="sng">
                          <a:solidFill>
                            <a:schemeClr val="tx1"/>
                          </a:solidFill>
                          <a:effectLst/>
                          <a:latin typeface="Avenir Book" panose="02000503020000020003"/>
                          <a:hlinkClick r:id="rId4">
                            <a:extLst>
                              <a:ext uri="{A12FA001-AC4F-418D-AE19-62706E023703}">
                                <ahyp:hlinkClr xmlns:ahyp="http://schemas.microsoft.com/office/drawing/2018/hyperlinkcolor" val="tx"/>
                              </a:ext>
                            </a:extLst>
                          </a:hlinkClick>
                        </a:rPr>
                        <a:t>Cablerepair@telus.com</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2149197744"/>
                  </a:ext>
                </a:extLst>
              </a:tr>
              <a:tr h="800325">
                <a:tc>
                  <a:txBody>
                    <a:bodyPr/>
                    <a:lstStyle/>
                    <a:p>
                      <a:pPr marL="0" marR="0" indent="0" algn="ctr" fontAlgn="base">
                        <a:lnSpc>
                          <a:spcPct val="110000"/>
                        </a:lnSpc>
                        <a:spcBef>
                          <a:spcPts val="0"/>
                        </a:spcBef>
                        <a:spcAft>
                          <a:spcPts val="0"/>
                        </a:spcAft>
                      </a:pPr>
                      <a:r>
                        <a:rPr lang="en-PH" sz="1800">
                          <a:solidFill>
                            <a:schemeClr val="bg1"/>
                          </a:solidFill>
                          <a:effectLst/>
                          <a:latin typeface="Avenir Book" panose="02000503020000020003"/>
                        </a:rPr>
                        <a:t>TELUS Managers</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Managers, Customers</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External</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External user of the system</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u="sng">
                          <a:solidFill>
                            <a:schemeClr val="tx1"/>
                          </a:solidFill>
                          <a:effectLst/>
                          <a:latin typeface="Avenir Book" panose="02000503020000020003"/>
                          <a:hlinkClick r:id="rId5">
                            <a:extLst>
                              <a:ext uri="{A12FA001-AC4F-418D-AE19-62706E023703}">
                                <ahyp:hlinkClr xmlns:ahyp="http://schemas.microsoft.com/office/drawing/2018/hyperlinkcolor" val="tx"/>
                              </a:ext>
                            </a:extLst>
                          </a:hlinkClick>
                        </a:rPr>
                        <a:t>cnoemanagers@telus.com</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226373323"/>
                  </a:ext>
                </a:extLst>
              </a:tr>
              <a:tr h="800325">
                <a:tc>
                  <a:txBody>
                    <a:bodyPr/>
                    <a:lstStyle/>
                    <a:p>
                      <a:pPr marL="0" marR="0" indent="0" algn="ctr" fontAlgn="base">
                        <a:lnSpc>
                          <a:spcPct val="110000"/>
                        </a:lnSpc>
                        <a:spcBef>
                          <a:spcPts val="0"/>
                        </a:spcBef>
                        <a:spcAft>
                          <a:spcPts val="0"/>
                        </a:spcAft>
                      </a:pPr>
                      <a:r>
                        <a:rPr lang="en-PH" sz="1800">
                          <a:solidFill>
                            <a:schemeClr val="bg1"/>
                          </a:solidFill>
                          <a:effectLst/>
                          <a:latin typeface="Avenir Book" panose="02000503020000020003"/>
                        </a:rPr>
                        <a:t>Roselyn Angeles</a:t>
                      </a:r>
                      <a:endParaRPr lang="en-US" sz="18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Consultant</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External</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a:solidFill>
                            <a:schemeClr val="tx1"/>
                          </a:solidFill>
                          <a:effectLst/>
                          <a:latin typeface="Avenir Book" panose="02000503020000020003"/>
                        </a:rPr>
                        <a:t>Project Manager</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tc>
                  <a:txBody>
                    <a:bodyPr/>
                    <a:lstStyle/>
                    <a:p>
                      <a:pPr marL="0" marR="0" indent="0" algn="ctr" fontAlgn="base">
                        <a:lnSpc>
                          <a:spcPct val="110000"/>
                        </a:lnSpc>
                        <a:spcBef>
                          <a:spcPts val="0"/>
                        </a:spcBef>
                        <a:spcAft>
                          <a:spcPts val="0"/>
                        </a:spcAft>
                      </a:pPr>
                      <a:r>
                        <a:rPr lang="en-PH" sz="1800" u="sng">
                          <a:solidFill>
                            <a:schemeClr val="tx1"/>
                          </a:solidFill>
                          <a:effectLst/>
                          <a:latin typeface="Avenir Book" panose="02000503020000020003"/>
                          <a:hlinkClick r:id="rId6">
                            <a:extLst>
                              <a:ext uri="{A12FA001-AC4F-418D-AE19-62706E023703}">
                                <ahyp:hlinkClr xmlns:ahyp="http://schemas.microsoft.com/office/drawing/2018/hyperlinkcolor" val="tx"/>
                              </a:ext>
                            </a:extLst>
                          </a:hlinkClick>
                        </a:rPr>
                        <a:t>roselyn.angeles@telusinternational.com</a:t>
                      </a:r>
                      <a:endParaRPr lang="en-US" sz="18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603334802"/>
                  </a:ext>
                </a:extLst>
              </a:tr>
            </a:tbl>
          </a:graphicData>
        </a:graphic>
      </p:graphicFrame>
      <p:sp>
        <p:nvSpPr>
          <p:cNvPr id="2" name="TextBox 1">
            <a:extLst>
              <a:ext uri="{FF2B5EF4-FFF2-40B4-BE49-F238E27FC236}">
                <a16:creationId xmlns:a16="http://schemas.microsoft.com/office/drawing/2014/main" id="{0ECA93B9-07CC-F4FD-BE1F-F1B7F00728E6}"/>
              </a:ext>
            </a:extLst>
          </p:cNvPr>
          <p:cNvSpPr txBox="1"/>
          <p:nvPr/>
        </p:nvSpPr>
        <p:spPr>
          <a:xfrm>
            <a:off x="4678054" y="6356349"/>
            <a:ext cx="2678875"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a:t>
            </a:r>
            <a:r>
              <a:rPr lang="en-US" err="1">
                <a:solidFill>
                  <a:schemeClr val="tx2">
                    <a:lumMod val="60000"/>
                    <a:lumOff val="40000"/>
                  </a:schemeClr>
                </a:solidFill>
                <a:latin typeface="Avenir Book" panose="02000503020000020003"/>
              </a:rPr>
              <a:t>Khylle</a:t>
            </a:r>
            <a:r>
              <a:rPr lang="en-US">
                <a:solidFill>
                  <a:schemeClr val="tx2">
                    <a:lumMod val="60000"/>
                    <a:lumOff val="40000"/>
                  </a:schemeClr>
                </a:solidFill>
                <a:latin typeface="Avenir Book" panose="02000503020000020003"/>
              </a:rPr>
              <a:t> </a:t>
            </a:r>
            <a:r>
              <a:rPr lang="en-US" err="1">
                <a:solidFill>
                  <a:schemeClr val="tx2">
                    <a:lumMod val="60000"/>
                    <a:lumOff val="40000"/>
                  </a:schemeClr>
                </a:solidFill>
                <a:latin typeface="Avenir Book" panose="02000503020000020003"/>
              </a:rPr>
              <a:t>Tiquia</a:t>
            </a:r>
            <a:endParaRPr lang="en-US">
              <a:solidFill>
                <a:schemeClr val="tx2">
                  <a:lumMod val="60000"/>
                  <a:lumOff val="40000"/>
                </a:schemeClr>
              </a:solidFill>
              <a:latin typeface="Avenir Book" panose="02000503020000020003"/>
            </a:endParaRPr>
          </a:p>
        </p:txBody>
      </p:sp>
      <p:pic>
        <p:nvPicPr>
          <p:cNvPr id="5" name="Picture 4" descr="A logo on a black background&#10;&#10;Description automatically generated with low confidence">
            <a:extLst>
              <a:ext uri="{FF2B5EF4-FFF2-40B4-BE49-F238E27FC236}">
                <a16:creationId xmlns:a16="http://schemas.microsoft.com/office/drawing/2014/main" id="{D4CAACC7-19BF-9A0D-C548-251AE85CD151}"/>
              </a:ext>
            </a:extLst>
          </p:cNvPr>
          <p:cNvPicPr>
            <a:picLocks noChangeAspect="1"/>
          </p:cNvPicPr>
          <p:nvPr/>
        </p:nvPicPr>
        <p:blipFill rotWithShape="1">
          <a:blip r:embed="rId7"/>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3077858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8228DC1-4D17-1E8D-3FAD-4D1A1B4597EA}"/>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WBS</a:t>
            </a:r>
            <a:endParaRPr lang="en-US"/>
          </a:p>
        </p:txBody>
      </p:sp>
      <p:grpSp>
        <p:nvGrpSpPr>
          <p:cNvPr id="5" name="Organization Chart 14">
            <a:extLst>
              <a:ext uri="{FF2B5EF4-FFF2-40B4-BE49-F238E27FC236}">
                <a16:creationId xmlns:a16="http://schemas.microsoft.com/office/drawing/2014/main" id="{BD6D437F-1D8F-10D6-4357-0E49DDA0CD5E}"/>
              </a:ext>
            </a:extLst>
          </p:cNvPr>
          <p:cNvGrpSpPr/>
          <p:nvPr/>
        </p:nvGrpSpPr>
        <p:grpSpPr>
          <a:xfrm>
            <a:off x="1960978" y="391886"/>
            <a:ext cx="10459622" cy="9685564"/>
            <a:chOff x="36001" y="0"/>
            <a:chExt cx="6542599" cy="7581265"/>
          </a:xfrm>
        </p:grpSpPr>
        <p:sp>
          <p:nvSpPr>
            <p:cNvPr id="6" name="Rectangle 5">
              <a:extLst>
                <a:ext uri="{FF2B5EF4-FFF2-40B4-BE49-F238E27FC236}">
                  <a16:creationId xmlns:a16="http://schemas.microsoft.com/office/drawing/2014/main" id="{6A1D64B0-BE5E-D956-960E-01CBFB564559}"/>
                </a:ext>
              </a:extLst>
            </p:cNvPr>
            <p:cNvSpPr/>
            <p:nvPr/>
          </p:nvSpPr>
          <p:spPr>
            <a:xfrm>
              <a:off x="962025" y="2718435"/>
              <a:ext cx="5616575" cy="4862830"/>
            </a:xfrm>
            <a:prstGeom prst="rect">
              <a:avLst/>
            </a:prstGeom>
            <a:noFill/>
            <a:ln>
              <a:noFill/>
            </a:ln>
          </p:spPr>
        </p:sp>
        <p:cxnSp>
          <p:nvCxnSpPr>
            <p:cNvPr id="8" name="_s1109">
              <a:extLst>
                <a:ext uri="{FF2B5EF4-FFF2-40B4-BE49-F238E27FC236}">
                  <a16:creationId xmlns:a16="http://schemas.microsoft.com/office/drawing/2014/main" id="{1A703B0A-3D25-C425-0669-9D54C7A454FA}"/>
                </a:ext>
              </a:extLst>
            </p:cNvPr>
            <p:cNvCxnSpPr>
              <a:cxnSpLocks/>
            </p:cNvCxnSpPr>
            <p:nvPr/>
          </p:nvCxnSpPr>
          <p:spPr bwMode="auto">
            <a:xfrm rot="10800000">
              <a:off x="4686883" y="923087"/>
              <a:ext cx="133252" cy="2033625"/>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9" name="_s1107">
              <a:extLst>
                <a:ext uri="{FF2B5EF4-FFF2-40B4-BE49-F238E27FC236}">
                  <a16:creationId xmlns:a16="http://schemas.microsoft.com/office/drawing/2014/main" id="{27E6B295-19F3-6C36-7D2E-3473793F8B29}"/>
                </a:ext>
              </a:extLst>
            </p:cNvPr>
            <p:cNvCxnSpPr>
              <a:cxnSpLocks/>
            </p:cNvCxnSpPr>
            <p:nvPr/>
          </p:nvCxnSpPr>
          <p:spPr bwMode="auto">
            <a:xfrm rot="10800000">
              <a:off x="4686883" y="923090"/>
              <a:ext cx="133252" cy="1479000"/>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0" name="_s1105">
              <a:extLst>
                <a:ext uri="{FF2B5EF4-FFF2-40B4-BE49-F238E27FC236}">
                  <a16:creationId xmlns:a16="http://schemas.microsoft.com/office/drawing/2014/main" id="{532589B9-50CA-A65F-F0AA-353BDE7106A7}"/>
                </a:ext>
              </a:extLst>
            </p:cNvPr>
            <p:cNvCxnSpPr>
              <a:cxnSpLocks/>
            </p:cNvCxnSpPr>
            <p:nvPr/>
          </p:nvCxnSpPr>
          <p:spPr bwMode="auto">
            <a:xfrm rot="10800000">
              <a:off x="4686883" y="923085"/>
              <a:ext cx="133252" cy="924375"/>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1" name="_s1103">
              <a:extLst>
                <a:ext uri="{FF2B5EF4-FFF2-40B4-BE49-F238E27FC236}">
                  <a16:creationId xmlns:a16="http://schemas.microsoft.com/office/drawing/2014/main" id="{755D618D-4758-C8E5-2A15-9F519D85AB43}"/>
                </a:ext>
              </a:extLst>
            </p:cNvPr>
            <p:cNvCxnSpPr>
              <a:cxnSpLocks/>
            </p:cNvCxnSpPr>
            <p:nvPr/>
          </p:nvCxnSpPr>
          <p:spPr bwMode="auto">
            <a:xfrm rot="10800000">
              <a:off x="4686883" y="923087"/>
              <a:ext cx="133252" cy="370263"/>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2" name="_s1101">
              <a:extLst>
                <a:ext uri="{FF2B5EF4-FFF2-40B4-BE49-F238E27FC236}">
                  <a16:creationId xmlns:a16="http://schemas.microsoft.com/office/drawing/2014/main" id="{2A5AA188-B37F-F8EF-31C8-D68B61D7C3EC}"/>
                </a:ext>
              </a:extLst>
            </p:cNvPr>
            <p:cNvCxnSpPr>
              <a:cxnSpLocks/>
            </p:cNvCxnSpPr>
            <p:nvPr/>
          </p:nvCxnSpPr>
          <p:spPr bwMode="auto">
            <a:xfrm rot="10800000">
              <a:off x="3624192" y="923087"/>
              <a:ext cx="132514" cy="2033625"/>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3" name="_s1099">
              <a:extLst>
                <a:ext uri="{FF2B5EF4-FFF2-40B4-BE49-F238E27FC236}">
                  <a16:creationId xmlns:a16="http://schemas.microsoft.com/office/drawing/2014/main" id="{34B1A1FD-7373-8396-5D7F-56AA76A6B516}"/>
                </a:ext>
              </a:extLst>
            </p:cNvPr>
            <p:cNvCxnSpPr>
              <a:cxnSpLocks/>
            </p:cNvCxnSpPr>
            <p:nvPr/>
          </p:nvCxnSpPr>
          <p:spPr bwMode="auto">
            <a:xfrm rot="10800000">
              <a:off x="3624192" y="923090"/>
              <a:ext cx="132514" cy="1479000"/>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4" name="_s1097">
              <a:extLst>
                <a:ext uri="{FF2B5EF4-FFF2-40B4-BE49-F238E27FC236}">
                  <a16:creationId xmlns:a16="http://schemas.microsoft.com/office/drawing/2014/main" id="{07CEE391-475B-4370-28AC-25C47A7D911F}"/>
                </a:ext>
              </a:extLst>
            </p:cNvPr>
            <p:cNvCxnSpPr>
              <a:cxnSpLocks/>
            </p:cNvCxnSpPr>
            <p:nvPr/>
          </p:nvCxnSpPr>
          <p:spPr bwMode="auto">
            <a:xfrm rot="10800000">
              <a:off x="3624192" y="923085"/>
              <a:ext cx="132514" cy="924375"/>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5" name="_s1095">
              <a:extLst>
                <a:ext uri="{FF2B5EF4-FFF2-40B4-BE49-F238E27FC236}">
                  <a16:creationId xmlns:a16="http://schemas.microsoft.com/office/drawing/2014/main" id="{E1DA6191-75B5-D7DF-727E-0B003BD161E2}"/>
                </a:ext>
              </a:extLst>
            </p:cNvPr>
            <p:cNvCxnSpPr>
              <a:cxnSpLocks/>
            </p:cNvCxnSpPr>
            <p:nvPr/>
          </p:nvCxnSpPr>
          <p:spPr bwMode="auto">
            <a:xfrm rot="10800000">
              <a:off x="3624192" y="923087"/>
              <a:ext cx="132514" cy="370263"/>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6" name="_s1089">
              <a:extLst>
                <a:ext uri="{FF2B5EF4-FFF2-40B4-BE49-F238E27FC236}">
                  <a16:creationId xmlns:a16="http://schemas.microsoft.com/office/drawing/2014/main" id="{455E7F4A-F927-2C23-790A-DC1FA30D8683}"/>
                </a:ext>
              </a:extLst>
            </p:cNvPr>
            <p:cNvCxnSpPr>
              <a:cxnSpLocks/>
            </p:cNvCxnSpPr>
            <p:nvPr/>
          </p:nvCxnSpPr>
          <p:spPr bwMode="auto">
            <a:xfrm rot="10800000">
              <a:off x="2561130" y="923090"/>
              <a:ext cx="132514" cy="3696474"/>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7" name="_s1087">
              <a:extLst>
                <a:ext uri="{FF2B5EF4-FFF2-40B4-BE49-F238E27FC236}">
                  <a16:creationId xmlns:a16="http://schemas.microsoft.com/office/drawing/2014/main" id="{B38AF689-D132-3117-94D6-200B1ED8F935}"/>
                </a:ext>
              </a:extLst>
            </p:cNvPr>
            <p:cNvCxnSpPr>
              <a:cxnSpLocks/>
            </p:cNvCxnSpPr>
            <p:nvPr/>
          </p:nvCxnSpPr>
          <p:spPr bwMode="auto">
            <a:xfrm rot="10800000">
              <a:off x="2561130" y="923091"/>
              <a:ext cx="132514" cy="3142362"/>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8" name="_s1085">
              <a:extLst>
                <a:ext uri="{FF2B5EF4-FFF2-40B4-BE49-F238E27FC236}">
                  <a16:creationId xmlns:a16="http://schemas.microsoft.com/office/drawing/2014/main" id="{573DB0FF-4AB7-DF08-5DA5-A908D7F650EA}"/>
                </a:ext>
              </a:extLst>
            </p:cNvPr>
            <p:cNvCxnSpPr>
              <a:cxnSpLocks/>
            </p:cNvCxnSpPr>
            <p:nvPr/>
          </p:nvCxnSpPr>
          <p:spPr bwMode="auto">
            <a:xfrm rot="10800000">
              <a:off x="2561130" y="923088"/>
              <a:ext cx="132514" cy="2588763"/>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19" name="_s1083">
              <a:extLst>
                <a:ext uri="{FF2B5EF4-FFF2-40B4-BE49-F238E27FC236}">
                  <a16:creationId xmlns:a16="http://schemas.microsoft.com/office/drawing/2014/main" id="{0A09A8F9-24C3-17DF-ADCE-5034CD61F0D2}"/>
                </a:ext>
              </a:extLst>
            </p:cNvPr>
            <p:cNvCxnSpPr>
              <a:cxnSpLocks/>
            </p:cNvCxnSpPr>
            <p:nvPr/>
          </p:nvCxnSpPr>
          <p:spPr bwMode="auto">
            <a:xfrm rot="10800000">
              <a:off x="2561130" y="923087"/>
              <a:ext cx="132514" cy="2033625"/>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0" name="_s1081">
              <a:extLst>
                <a:ext uri="{FF2B5EF4-FFF2-40B4-BE49-F238E27FC236}">
                  <a16:creationId xmlns:a16="http://schemas.microsoft.com/office/drawing/2014/main" id="{195D1400-2428-3C0B-8453-214FE04A718D}"/>
                </a:ext>
              </a:extLst>
            </p:cNvPr>
            <p:cNvCxnSpPr>
              <a:cxnSpLocks/>
            </p:cNvCxnSpPr>
            <p:nvPr/>
          </p:nvCxnSpPr>
          <p:spPr bwMode="auto">
            <a:xfrm rot="10800000">
              <a:off x="2561130" y="923090"/>
              <a:ext cx="132514" cy="1479000"/>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1" name="_s1079">
              <a:extLst>
                <a:ext uri="{FF2B5EF4-FFF2-40B4-BE49-F238E27FC236}">
                  <a16:creationId xmlns:a16="http://schemas.microsoft.com/office/drawing/2014/main" id="{5C88DB3A-67E1-CADA-DE0E-AE756BE83268}"/>
                </a:ext>
              </a:extLst>
            </p:cNvPr>
            <p:cNvCxnSpPr>
              <a:cxnSpLocks/>
            </p:cNvCxnSpPr>
            <p:nvPr/>
          </p:nvCxnSpPr>
          <p:spPr bwMode="auto">
            <a:xfrm rot="10800000">
              <a:off x="2561130" y="923085"/>
              <a:ext cx="132514" cy="924375"/>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2" name="_s1077">
              <a:extLst>
                <a:ext uri="{FF2B5EF4-FFF2-40B4-BE49-F238E27FC236}">
                  <a16:creationId xmlns:a16="http://schemas.microsoft.com/office/drawing/2014/main" id="{7ACF271E-D566-1B90-8523-3E8E45B8F4E9}"/>
                </a:ext>
              </a:extLst>
            </p:cNvPr>
            <p:cNvCxnSpPr>
              <a:cxnSpLocks/>
            </p:cNvCxnSpPr>
            <p:nvPr/>
          </p:nvCxnSpPr>
          <p:spPr bwMode="auto">
            <a:xfrm rot="10800000">
              <a:off x="2561130" y="923087"/>
              <a:ext cx="132514" cy="370263"/>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3" name="_s1075">
              <a:extLst>
                <a:ext uri="{FF2B5EF4-FFF2-40B4-BE49-F238E27FC236}">
                  <a16:creationId xmlns:a16="http://schemas.microsoft.com/office/drawing/2014/main" id="{FE3FF394-D6EA-D2D8-D980-31B91025FDEA}"/>
                </a:ext>
              </a:extLst>
            </p:cNvPr>
            <p:cNvCxnSpPr>
              <a:cxnSpLocks/>
            </p:cNvCxnSpPr>
            <p:nvPr/>
          </p:nvCxnSpPr>
          <p:spPr bwMode="auto">
            <a:xfrm rot="10800000">
              <a:off x="1497701" y="923091"/>
              <a:ext cx="133252" cy="3142362"/>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4" name="_s1073">
              <a:extLst>
                <a:ext uri="{FF2B5EF4-FFF2-40B4-BE49-F238E27FC236}">
                  <a16:creationId xmlns:a16="http://schemas.microsoft.com/office/drawing/2014/main" id="{BC361CD4-F0B1-C25E-A303-F87CE7E634F4}"/>
                </a:ext>
              </a:extLst>
            </p:cNvPr>
            <p:cNvCxnSpPr>
              <a:cxnSpLocks/>
            </p:cNvCxnSpPr>
            <p:nvPr/>
          </p:nvCxnSpPr>
          <p:spPr bwMode="auto">
            <a:xfrm rot="10800000">
              <a:off x="1497701" y="923088"/>
              <a:ext cx="133252" cy="2588763"/>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5" name="_s1071">
              <a:extLst>
                <a:ext uri="{FF2B5EF4-FFF2-40B4-BE49-F238E27FC236}">
                  <a16:creationId xmlns:a16="http://schemas.microsoft.com/office/drawing/2014/main" id="{0C30FA96-7E99-0F83-7DC1-9BAAC4EA8CDA}"/>
                </a:ext>
              </a:extLst>
            </p:cNvPr>
            <p:cNvCxnSpPr>
              <a:cxnSpLocks/>
            </p:cNvCxnSpPr>
            <p:nvPr/>
          </p:nvCxnSpPr>
          <p:spPr bwMode="auto">
            <a:xfrm rot="10800000">
              <a:off x="1497701" y="923087"/>
              <a:ext cx="133252" cy="2033625"/>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6" name="_s1069">
              <a:extLst>
                <a:ext uri="{FF2B5EF4-FFF2-40B4-BE49-F238E27FC236}">
                  <a16:creationId xmlns:a16="http://schemas.microsoft.com/office/drawing/2014/main" id="{778FD0F5-CB51-65F3-A2A0-3AAFC09DBE24}"/>
                </a:ext>
              </a:extLst>
            </p:cNvPr>
            <p:cNvCxnSpPr>
              <a:cxnSpLocks/>
            </p:cNvCxnSpPr>
            <p:nvPr/>
          </p:nvCxnSpPr>
          <p:spPr bwMode="auto">
            <a:xfrm rot="10800000">
              <a:off x="1497701" y="923090"/>
              <a:ext cx="133252" cy="1479000"/>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7" name="_s1067">
              <a:extLst>
                <a:ext uri="{FF2B5EF4-FFF2-40B4-BE49-F238E27FC236}">
                  <a16:creationId xmlns:a16="http://schemas.microsoft.com/office/drawing/2014/main" id="{FFAB39B2-A561-0F9A-458C-04CE810D0513}"/>
                </a:ext>
              </a:extLst>
            </p:cNvPr>
            <p:cNvCxnSpPr>
              <a:cxnSpLocks/>
            </p:cNvCxnSpPr>
            <p:nvPr/>
          </p:nvCxnSpPr>
          <p:spPr bwMode="auto">
            <a:xfrm rot="10800000">
              <a:off x="1497701" y="923085"/>
              <a:ext cx="133252" cy="924375"/>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8" name="_s1065">
              <a:extLst>
                <a:ext uri="{FF2B5EF4-FFF2-40B4-BE49-F238E27FC236}">
                  <a16:creationId xmlns:a16="http://schemas.microsoft.com/office/drawing/2014/main" id="{AC66E71F-E645-245A-5D6E-FD0D4B24B5DB}"/>
                </a:ext>
              </a:extLst>
            </p:cNvPr>
            <p:cNvCxnSpPr>
              <a:cxnSpLocks/>
            </p:cNvCxnSpPr>
            <p:nvPr/>
          </p:nvCxnSpPr>
          <p:spPr bwMode="auto">
            <a:xfrm rot="10800000">
              <a:off x="434641" y="923088"/>
              <a:ext cx="132882" cy="2588763"/>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29" name="_s1063">
              <a:extLst>
                <a:ext uri="{FF2B5EF4-FFF2-40B4-BE49-F238E27FC236}">
                  <a16:creationId xmlns:a16="http://schemas.microsoft.com/office/drawing/2014/main" id="{347EA4E6-0E59-5B86-A961-091524DCAF69}"/>
                </a:ext>
              </a:extLst>
            </p:cNvPr>
            <p:cNvCxnSpPr>
              <a:cxnSpLocks/>
            </p:cNvCxnSpPr>
            <p:nvPr/>
          </p:nvCxnSpPr>
          <p:spPr bwMode="auto">
            <a:xfrm rot="10800000">
              <a:off x="434641" y="923092"/>
              <a:ext cx="132882" cy="2034653"/>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30" name="_s1061">
              <a:extLst>
                <a:ext uri="{FF2B5EF4-FFF2-40B4-BE49-F238E27FC236}">
                  <a16:creationId xmlns:a16="http://schemas.microsoft.com/office/drawing/2014/main" id="{DC31E774-EA79-B391-1083-FEE6F3CE5520}"/>
                </a:ext>
              </a:extLst>
            </p:cNvPr>
            <p:cNvCxnSpPr>
              <a:cxnSpLocks/>
            </p:cNvCxnSpPr>
            <p:nvPr/>
          </p:nvCxnSpPr>
          <p:spPr bwMode="auto">
            <a:xfrm rot="10800000">
              <a:off x="434641" y="923087"/>
              <a:ext cx="132882" cy="1480026"/>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31" name="_s1059">
              <a:extLst>
                <a:ext uri="{FF2B5EF4-FFF2-40B4-BE49-F238E27FC236}">
                  <a16:creationId xmlns:a16="http://schemas.microsoft.com/office/drawing/2014/main" id="{093FDE7C-3B76-297E-AA43-A94A14229DDF}"/>
                </a:ext>
              </a:extLst>
            </p:cNvPr>
            <p:cNvCxnSpPr>
              <a:cxnSpLocks/>
            </p:cNvCxnSpPr>
            <p:nvPr/>
          </p:nvCxnSpPr>
          <p:spPr bwMode="auto">
            <a:xfrm rot="10800000">
              <a:off x="434641" y="923091"/>
              <a:ext cx="132882" cy="924889"/>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32" name="_s1057">
              <a:extLst>
                <a:ext uri="{FF2B5EF4-FFF2-40B4-BE49-F238E27FC236}">
                  <a16:creationId xmlns:a16="http://schemas.microsoft.com/office/drawing/2014/main" id="{B10A9405-0803-FE91-1BC3-47DCBB6CF6E8}"/>
                </a:ext>
              </a:extLst>
            </p:cNvPr>
            <p:cNvCxnSpPr>
              <a:cxnSpLocks/>
            </p:cNvCxnSpPr>
            <p:nvPr/>
          </p:nvCxnSpPr>
          <p:spPr bwMode="auto">
            <a:xfrm rot="10800000">
              <a:off x="434641" y="923087"/>
              <a:ext cx="132882" cy="370263"/>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33" name="_s1051">
              <a:extLst>
                <a:ext uri="{FF2B5EF4-FFF2-40B4-BE49-F238E27FC236}">
                  <a16:creationId xmlns:a16="http://schemas.microsoft.com/office/drawing/2014/main" id="{22680C7D-FDD1-67ED-2D07-DC1721F31B90}"/>
                </a:ext>
              </a:extLst>
            </p:cNvPr>
            <p:cNvCxnSpPr>
              <a:cxnSpLocks/>
            </p:cNvCxnSpPr>
            <p:nvPr/>
          </p:nvCxnSpPr>
          <p:spPr bwMode="auto">
            <a:xfrm rot="5400000" flipH="1">
              <a:off x="3531832" y="-601207"/>
              <a:ext cx="184361" cy="2125751"/>
            </a:xfrm>
            <a:prstGeom prst="bentConnector3">
              <a:avLst>
                <a:gd name="adj1" fmla="val 50194"/>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34" name="_s1049">
              <a:extLst>
                <a:ext uri="{FF2B5EF4-FFF2-40B4-BE49-F238E27FC236}">
                  <a16:creationId xmlns:a16="http://schemas.microsoft.com/office/drawing/2014/main" id="{EF762431-878C-E4B4-3328-2E5C778B9099}"/>
                </a:ext>
              </a:extLst>
            </p:cNvPr>
            <p:cNvCxnSpPr>
              <a:cxnSpLocks/>
            </p:cNvCxnSpPr>
            <p:nvPr/>
          </p:nvCxnSpPr>
          <p:spPr bwMode="auto">
            <a:xfrm rot="10800000">
              <a:off x="1497701" y="923087"/>
              <a:ext cx="133252" cy="370263"/>
            </a:xfrm>
            <a:prstGeom prst="bentConnector2">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35" name="_s1047">
              <a:extLst>
                <a:ext uri="{FF2B5EF4-FFF2-40B4-BE49-F238E27FC236}">
                  <a16:creationId xmlns:a16="http://schemas.microsoft.com/office/drawing/2014/main" id="{3C918256-B204-0E5F-2D1F-EC00A8D84F2C}"/>
                </a:ext>
              </a:extLst>
            </p:cNvPr>
            <p:cNvCxnSpPr>
              <a:cxnSpLocks/>
            </p:cNvCxnSpPr>
            <p:nvPr/>
          </p:nvCxnSpPr>
          <p:spPr bwMode="auto">
            <a:xfrm rot="5400000" flipH="1">
              <a:off x="3000302" y="-69607"/>
              <a:ext cx="184361" cy="1063062"/>
            </a:xfrm>
            <a:prstGeom prst="bentConnector3">
              <a:avLst>
                <a:gd name="adj1" fmla="val 50194"/>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36" name="_s1045">
              <a:extLst>
                <a:ext uri="{FF2B5EF4-FFF2-40B4-BE49-F238E27FC236}">
                  <a16:creationId xmlns:a16="http://schemas.microsoft.com/office/drawing/2014/main" id="{FDDE6428-CD7B-37C6-93EA-7FDA31073AD9}"/>
                </a:ext>
              </a:extLst>
            </p:cNvPr>
            <p:cNvCxnSpPr>
              <a:cxnSpLocks/>
            </p:cNvCxnSpPr>
            <p:nvPr/>
          </p:nvCxnSpPr>
          <p:spPr bwMode="auto">
            <a:xfrm rot="16200000">
              <a:off x="2469142" y="461483"/>
              <a:ext cx="184361" cy="37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cxnSp>
          <p:nvCxnSpPr>
            <p:cNvPr id="37" name="_s1044">
              <a:extLst>
                <a:ext uri="{FF2B5EF4-FFF2-40B4-BE49-F238E27FC236}">
                  <a16:creationId xmlns:a16="http://schemas.microsoft.com/office/drawing/2014/main" id="{35019548-E346-AB34-27AF-6CB543F3FF55}"/>
                </a:ext>
              </a:extLst>
            </p:cNvPr>
            <p:cNvCxnSpPr>
              <a:cxnSpLocks/>
            </p:cNvCxnSpPr>
            <p:nvPr/>
          </p:nvCxnSpPr>
          <p:spPr bwMode="auto">
            <a:xfrm rot="16200000">
              <a:off x="1937240" y="-70046"/>
              <a:ext cx="184361" cy="1063430"/>
            </a:xfrm>
            <a:prstGeom prst="bentConnector3">
              <a:avLst>
                <a:gd name="adj1" fmla="val 50194"/>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cxnSp>
          <p:nvCxnSpPr>
            <p:cNvPr id="38" name="_s1043">
              <a:extLst>
                <a:ext uri="{FF2B5EF4-FFF2-40B4-BE49-F238E27FC236}">
                  <a16:creationId xmlns:a16="http://schemas.microsoft.com/office/drawing/2014/main" id="{0E168C4A-1B7B-137C-229F-52C3A33BEBB3}"/>
                </a:ext>
              </a:extLst>
            </p:cNvPr>
            <p:cNvCxnSpPr>
              <a:cxnSpLocks/>
            </p:cNvCxnSpPr>
            <p:nvPr/>
          </p:nvCxnSpPr>
          <p:spPr bwMode="auto">
            <a:xfrm rot="16200000">
              <a:off x="1405711" y="-601577"/>
              <a:ext cx="184361" cy="2126491"/>
            </a:xfrm>
            <a:prstGeom prst="bentConnector3">
              <a:avLst>
                <a:gd name="adj1" fmla="val 50194"/>
              </a:avLst>
            </a:prstGeom>
            <a:noFill/>
            <a:ln w="28575">
              <a:solidFill>
                <a:srgbClr val="000000"/>
              </a:solidFill>
              <a:miter lim="800000"/>
              <a:headEnd/>
              <a:tailEnd/>
            </a:ln>
            <a:extLst>
              <a:ext uri="{909E8E84-426E-40DD-AFC4-6F175D3DCCD1}">
                <a14:hiddenFill xmlns:a14="http://schemas.microsoft.com/office/drawing/2010/main">
                  <a:noFill/>
                </a14:hiddenFill>
              </a:ext>
            </a:extLst>
          </p:spPr>
        </p:cxnSp>
        <p:sp>
          <p:nvSpPr>
            <p:cNvPr id="39" name="_s1039">
              <a:extLst>
                <a:ext uri="{FF2B5EF4-FFF2-40B4-BE49-F238E27FC236}">
                  <a16:creationId xmlns:a16="http://schemas.microsoft.com/office/drawing/2014/main" id="{E4ACF57A-34D3-621A-8597-9036F2C940E5}"/>
                </a:ext>
              </a:extLst>
            </p:cNvPr>
            <p:cNvSpPr>
              <a:spLocks/>
            </p:cNvSpPr>
            <p:nvPr/>
          </p:nvSpPr>
          <p:spPr bwMode="auto">
            <a:xfrm>
              <a:off x="2066377" y="0"/>
              <a:ext cx="963818"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Dispatch Directory System</a:t>
              </a:r>
              <a:r>
                <a:rPr lang="en-US" sz="1200">
                  <a:latin typeface="Calibri" panose="020F0502020204030204" pitchFamily="34" charset="0"/>
                  <a:ea typeface="Calibri" panose="020F0502020204030204" pitchFamily="34" charset="0"/>
                  <a:cs typeface="Times New Roman" panose="02020603050405020304" pitchFamily="18" charset="0"/>
                </a:rPr>
                <a:t> </a:t>
              </a:r>
              <a:r>
                <a:rPr lang="en-US" sz="900">
                  <a:effectLst/>
                  <a:latin typeface="Calibri" panose="020F0502020204030204" pitchFamily="34" charset="0"/>
                  <a:ea typeface="Calibri" panose="020F0502020204030204" pitchFamily="34" charset="0"/>
                  <a:cs typeface="Times New Roman" panose="02020603050405020304" pitchFamily="18" charset="0"/>
                </a:rPr>
                <a:t>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0" name="_s1040">
              <a:extLst>
                <a:ext uri="{FF2B5EF4-FFF2-40B4-BE49-F238E27FC236}">
                  <a16:creationId xmlns:a16="http://schemas.microsoft.com/office/drawing/2014/main" id="{E62EA4E2-1D02-E2F0-73A6-A165DD00D63D}"/>
                </a:ext>
              </a:extLst>
            </p:cNvPr>
            <p:cNvSpPr>
              <a:spLocks/>
            </p:cNvSpPr>
            <p:nvPr/>
          </p:nvSpPr>
          <p:spPr bwMode="auto">
            <a:xfrm>
              <a:off x="36001" y="553855"/>
              <a:ext cx="797295"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Initiation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1.1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1" name="_s1041">
              <a:extLst>
                <a:ext uri="{FF2B5EF4-FFF2-40B4-BE49-F238E27FC236}">
                  <a16:creationId xmlns:a16="http://schemas.microsoft.com/office/drawing/2014/main" id="{BCB95B7A-5834-CAFB-DDE0-CFCCC696A2DC}"/>
                </a:ext>
              </a:extLst>
            </p:cNvPr>
            <p:cNvSpPr>
              <a:spLocks/>
            </p:cNvSpPr>
            <p:nvPr/>
          </p:nvSpPr>
          <p:spPr bwMode="auto">
            <a:xfrm>
              <a:off x="1099058" y="553855"/>
              <a:ext cx="797295"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Planning</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1.2</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2" name="_s1042">
              <a:extLst>
                <a:ext uri="{FF2B5EF4-FFF2-40B4-BE49-F238E27FC236}">
                  <a16:creationId xmlns:a16="http://schemas.microsoft.com/office/drawing/2014/main" id="{155121B6-930F-F5F8-7A27-F70B80D40BB1}"/>
                </a:ext>
              </a:extLst>
            </p:cNvPr>
            <p:cNvSpPr>
              <a:spLocks/>
            </p:cNvSpPr>
            <p:nvPr/>
          </p:nvSpPr>
          <p:spPr bwMode="auto">
            <a:xfrm>
              <a:off x="2162124" y="553855"/>
              <a:ext cx="797295"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Execution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1.3</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3" name="_s1046">
              <a:extLst>
                <a:ext uri="{FF2B5EF4-FFF2-40B4-BE49-F238E27FC236}">
                  <a16:creationId xmlns:a16="http://schemas.microsoft.com/office/drawing/2014/main" id="{86732DAB-D87D-A059-23F6-E45D28A147CF}"/>
                </a:ext>
              </a:extLst>
            </p:cNvPr>
            <p:cNvSpPr>
              <a:spLocks/>
            </p:cNvSpPr>
            <p:nvPr/>
          </p:nvSpPr>
          <p:spPr bwMode="auto">
            <a:xfrm>
              <a:off x="3225546" y="553855"/>
              <a:ext cx="796926"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Control</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1.4</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4" name="_s1048">
              <a:extLst>
                <a:ext uri="{FF2B5EF4-FFF2-40B4-BE49-F238E27FC236}">
                  <a16:creationId xmlns:a16="http://schemas.microsoft.com/office/drawing/2014/main" id="{D7134D38-5E98-C630-A49A-24E15F63D4DA}"/>
                </a:ext>
              </a:extLst>
            </p:cNvPr>
            <p:cNvSpPr>
              <a:spLocks/>
            </p:cNvSpPr>
            <p:nvPr/>
          </p:nvSpPr>
          <p:spPr bwMode="auto">
            <a:xfrm>
              <a:off x="1630588" y="1108474"/>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Create Preliminary Scope Statement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1.2.1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5" name="_s1050">
              <a:extLst>
                <a:ext uri="{FF2B5EF4-FFF2-40B4-BE49-F238E27FC236}">
                  <a16:creationId xmlns:a16="http://schemas.microsoft.com/office/drawing/2014/main" id="{E241A119-9F77-2497-5FD0-D9A50F08B87B}"/>
                </a:ext>
              </a:extLst>
            </p:cNvPr>
            <p:cNvSpPr>
              <a:spLocks/>
            </p:cNvSpPr>
            <p:nvPr/>
          </p:nvSpPr>
          <p:spPr bwMode="auto">
            <a:xfrm>
              <a:off x="4288245" y="553850"/>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Closeout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1.5</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6" name="_s1056">
              <a:extLst>
                <a:ext uri="{FF2B5EF4-FFF2-40B4-BE49-F238E27FC236}">
                  <a16:creationId xmlns:a16="http://schemas.microsoft.com/office/drawing/2014/main" id="{8385A1DD-E13F-409A-440D-EB8D63436471}"/>
                </a:ext>
              </a:extLst>
            </p:cNvPr>
            <p:cNvSpPr>
              <a:spLocks/>
            </p:cNvSpPr>
            <p:nvPr/>
          </p:nvSpPr>
          <p:spPr bwMode="auto">
            <a:xfrm>
              <a:off x="567525" y="1108480"/>
              <a:ext cx="796926"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Evaluation &amp; Recommendations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1.1.1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7" name="_s1058">
              <a:extLst>
                <a:ext uri="{FF2B5EF4-FFF2-40B4-BE49-F238E27FC236}">
                  <a16:creationId xmlns:a16="http://schemas.microsoft.com/office/drawing/2014/main" id="{24E9255A-E90B-2E0A-E421-F31CA04B085E}"/>
                </a:ext>
              </a:extLst>
            </p:cNvPr>
            <p:cNvSpPr>
              <a:spLocks/>
            </p:cNvSpPr>
            <p:nvPr/>
          </p:nvSpPr>
          <p:spPr bwMode="auto">
            <a:xfrm>
              <a:off x="567525" y="1663104"/>
              <a:ext cx="796926"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Develop Project Charter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1.1.2</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8" name="_s1060">
              <a:extLst>
                <a:ext uri="{FF2B5EF4-FFF2-40B4-BE49-F238E27FC236}">
                  <a16:creationId xmlns:a16="http://schemas.microsoft.com/office/drawing/2014/main" id="{DE32E918-18C5-5E2C-6D45-FFB05FBC7EF0}"/>
                </a:ext>
              </a:extLst>
            </p:cNvPr>
            <p:cNvSpPr>
              <a:spLocks/>
            </p:cNvSpPr>
            <p:nvPr/>
          </p:nvSpPr>
          <p:spPr bwMode="auto">
            <a:xfrm>
              <a:off x="567525" y="2217730"/>
              <a:ext cx="796926"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Deliverable: Submit Project Charter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1.1.3</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9" name="_s1062">
              <a:extLst>
                <a:ext uri="{FF2B5EF4-FFF2-40B4-BE49-F238E27FC236}">
                  <a16:creationId xmlns:a16="http://schemas.microsoft.com/office/drawing/2014/main" id="{A703A310-6EF2-7C00-3CAB-05EE0F2CB1E4}"/>
                </a:ext>
              </a:extLst>
            </p:cNvPr>
            <p:cNvSpPr>
              <a:spLocks/>
            </p:cNvSpPr>
            <p:nvPr/>
          </p:nvSpPr>
          <p:spPr bwMode="auto">
            <a:xfrm>
              <a:off x="567527" y="2772356"/>
              <a:ext cx="797295"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Project Sponsor Reviews Project Charter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1.1.4</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0" name="_s1064">
              <a:extLst>
                <a:ext uri="{FF2B5EF4-FFF2-40B4-BE49-F238E27FC236}">
                  <a16:creationId xmlns:a16="http://schemas.microsoft.com/office/drawing/2014/main" id="{549B13A4-C9CD-20B8-3AF4-540AA07C5E84}"/>
                </a:ext>
              </a:extLst>
            </p:cNvPr>
            <p:cNvSpPr>
              <a:spLocks/>
            </p:cNvSpPr>
            <p:nvPr/>
          </p:nvSpPr>
          <p:spPr bwMode="auto">
            <a:xfrm>
              <a:off x="567525" y="3326975"/>
              <a:ext cx="796926"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Project Charter Signed/Approved</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1.1.5</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1" name="_s1066">
              <a:extLst>
                <a:ext uri="{FF2B5EF4-FFF2-40B4-BE49-F238E27FC236}">
                  <a16:creationId xmlns:a16="http://schemas.microsoft.com/office/drawing/2014/main" id="{5E35C7EA-2C51-B1DF-72E2-FF93121219BD}"/>
                </a:ext>
              </a:extLst>
            </p:cNvPr>
            <p:cNvSpPr>
              <a:spLocks/>
            </p:cNvSpPr>
            <p:nvPr/>
          </p:nvSpPr>
          <p:spPr bwMode="auto">
            <a:xfrm>
              <a:off x="1630586" y="1663100"/>
              <a:ext cx="796926"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Determine Project Team</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1.2.2</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2" name="_s1068">
              <a:extLst>
                <a:ext uri="{FF2B5EF4-FFF2-40B4-BE49-F238E27FC236}">
                  <a16:creationId xmlns:a16="http://schemas.microsoft.com/office/drawing/2014/main" id="{5165C41B-5B71-DD9E-5DA2-DA094986C6A7}"/>
                </a:ext>
              </a:extLst>
            </p:cNvPr>
            <p:cNvSpPr>
              <a:spLocks/>
            </p:cNvSpPr>
            <p:nvPr/>
          </p:nvSpPr>
          <p:spPr bwMode="auto">
            <a:xfrm>
              <a:off x="1630586" y="2217724"/>
              <a:ext cx="796926"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Project Team Kickoff Meeting</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1.2.3</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3" name="_s1070">
              <a:extLst>
                <a:ext uri="{FF2B5EF4-FFF2-40B4-BE49-F238E27FC236}">
                  <a16:creationId xmlns:a16="http://schemas.microsoft.com/office/drawing/2014/main" id="{4BF7FE0F-B427-9FFC-087B-ED500ACA2CD6}"/>
                </a:ext>
              </a:extLst>
            </p:cNvPr>
            <p:cNvSpPr>
              <a:spLocks/>
            </p:cNvSpPr>
            <p:nvPr/>
          </p:nvSpPr>
          <p:spPr bwMode="auto">
            <a:xfrm>
              <a:off x="1630586" y="2772350"/>
              <a:ext cx="796926"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Develop Project Plan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1.2.4</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4" name="_s1072">
              <a:extLst>
                <a:ext uri="{FF2B5EF4-FFF2-40B4-BE49-F238E27FC236}">
                  <a16:creationId xmlns:a16="http://schemas.microsoft.com/office/drawing/2014/main" id="{63AE1031-13B6-7DDD-AE8F-227C9471626E}"/>
                </a:ext>
              </a:extLst>
            </p:cNvPr>
            <p:cNvSpPr>
              <a:spLocks/>
            </p:cNvSpPr>
            <p:nvPr/>
          </p:nvSpPr>
          <p:spPr bwMode="auto">
            <a:xfrm>
              <a:off x="1630588" y="3326975"/>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Submit Project Plan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1.2.5</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5" name="_s1074">
              <a:extLst>
                <a:ext uri="{FF2B5EF4-FFF2-40B4-BE49-F238E27FC236}">
                  <a16:creationId xmlns:a16="http://schemas.microsoft.com/office/drawing/2014/main" id="{F86D1E7B-8B48-F2FD-B0EF-53202AB4FDF6}"/>
                </a:ext>
              </a:extLst>
            </p:cNvPr>
            <p:cNvSpPr>
              <a:spLocks/>
            </p:cNvSpPr>
            <p:nvPr/>
          </p:nvSpPr>
          <p:spPr bwMode="auto">
            <a:xfrm>
              <a:off x="1630588" y="3881087"/>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Milestone: Project Plan Approved</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1.2.6</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6" name="_s1076">
              <a:extLst>
                <a:ext uri="{FF2B5EF4-FFF2-40B4-BE49-F238E27FC236}">
                  <a16:creationId xmlns:a16="http://schemas.microsoft.com/office/drawing/2014/main" id="{F5F4993A-2F1D-F622-1495-C29408C49C82}"/>
                </a:ext>
              </a:extLst>
            </p:cNvPr>
            <p:cNvSpPr>
              <a:spLocks/>
            </p:cNvSpPr>
            <p:nvPr/>
          </p:nvSpPr>
          <p:spPr bwMode="auto">
            <a:xfrm>
              <a:off x="2693652" y="1108474"/>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Project Kickoff Meeting</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1.3.1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7" name="_s1078">
              <a:extLst>
                <a:ext uri="{FF2B5EF4-FFF2-40B4-BE49-F238E27FC236}">
                  <a16:creationId xmlns:a16="http://schemas.microsoft.com/office/drawing/2014/main" id="{8ADD4324-AB6A-05C5-6E8A-46E8C0FA03D4}"/>
                </a:ext>
              </a:extLst>
            </p:cNvPr>
            <p:cNvSpPr>
              <a:spLocks/>
            </p:cNvSpPr>
            <p:nvPr/>
          </p:nvSpPr>
          <p:spPr bwMode="auto">
            <a:xfrm>
              <a:off x="2693652" y="1663100"/>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Verify &amp; Validate User Requirements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1.3.2</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8" name="_s1080">
              <a:extLst>
                <a:ext uri="{FF2B5EF4-FFF2-40B4-BE49-F238E27FC236}">
                  <a16:creationId xmlns:a16="http://schemas.microsoft.com/office/drawing/2014/main" id="{89E420E7-D84B-B54B-ACD4-49BD7ABF8588}"/>
                </a:ext>
              </a:extLst>
            </p:cNvPr>
            <p:cNvSpPr>
              <a:spLocks/>
            </p:cNvSpPr>
            <p:nvPr/>
          </p:nvSpPr>
          <p:spPr bwMode="auto">
            <a:xfrm>
              <a:off x="2693652" y="2164839"/>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Design System</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1.3.3</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9" name="_s1086">
              <a:extLst>
                <a:ext uri="{FF2B5EF4-FFF2-40B4-BE49-F238E27FC236}">
                  <a16:creationId xmlns:a16="http://schemas.microsoft.com/office/drawing/2014/main" id="{DBB54C47-6ADB-FC1B-C3D8-2AC9D6FE17A8}"/>
                </a:ext>
              </a:extLst>
            </p:cNvPr>
            <p:cNvSpPr>
              <a:spLocks/>
            </p:cNvSpPr>
            <p:nvPr/>
          </p:nvSpPr>
          <p:spPr bwMode="auto">
            <a:xfrm>
              <a:off x="2693652" y="2785934"/>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Testing Phase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1.3.4</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0" name="_s1088">
              <a:extLst>
                <a:ext uri="{FF2B5EF4-FFF2-40B4-BE49-F238E27FC236}">
                  <a16:creationId xmlns:a16="http://schemas.microsoft.com/office/drawing/2014/main" id="{15D05975-95F0-2979-0516-420B2788735C}"/>
                </a:ext>
              </a:extLst>
            </p:cNvPr>
            <p:cNvSpPr>
              <a:spLocks/>
            </p:cNvSpPr>
            <p:nvPr/>
          </p:nvSpPr>
          <p:spPr bwMode="auto">
            <a:xfrm>
              <a:off x="2693652" y="3317764"/>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Install Live System</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1.3.5</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1" name="_s1090">
              <a:extLst>
                <a:ext uri="{FF2B5EF4-FFF2-40B4-BE49-F238E27FC236}">
                  <a16:creationId xmlns:a16="http://schemas.microsoft.com/office/drawing/2014/main" id="{AA81C4BD-6ECD-2F65-5BCD-5B4C9153A223}"/>
                </a:ext>
              </a:extLst>
            </p:cNvPr>
            <p:cNvSpPr>
              <a:spLocks/>
            </p:cNvSpPr>
            <p:nvPr/>
          </p:nvSpPr>
          <p:spPr bwMode="auto">
            <a:xfrm>
              <a:off x="2693652" y="3897964"/>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User Training</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1.3.6</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2" name="_s1092">
              <a:extLst>
                <a:ext uri="{FF2B5EF4-FFF2-40B4-BE49-F238E27FC236}">
                  <a16:creationId xmlns:a16="http://schemas.microsoft.com/office/drawing/2014/main" id="{F6AE9F39-7642-1539-13AC-672CB0030057}"/>
                </a:ext>
              </a:extLst>
            </p:cNvPr>
            <p:cNvSpPr>
              <a:spLocks/>
            </p:cNvSpPr>
            <p:nvPr/>
          </p:nvSpPr>
          <p:spPr bwMode="auto">
            <a:xfrm>
              <a:off x="2693652" y="4457576"/>
              <a:ext cx="797295" cy="369750"/>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Go Live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1.3.7</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3" name="_s1094">
              <a:extLst>
                <a:ext uri="{FF2B5EF4-FFF2-40B4-BE49-F238E27FC236}">
                  <a16:creationId xmlns:a16="http://schemas.microsoft.com/office/drawing/2014/main" id="{4B889735-853F-167A-B54E-302764E33F02}"/>
                </a:ext>
              </a:extLst>
            </p:cNvPr>
            <p:cNvSpPr>
              <a:spLocks/>
            </p:cNvSpPr>
            <p:nvPr/>
          </p:nvSpPr>
          <p:spPr bwMode="auto">
            <a:xfrm>
              <a:off x="3756714" y="1108474"/>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Project Management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1.4.1</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4" name="_s1096">
              <a:extLst>
                <a:ext uri="{FF2B5EF4-FFF2-40B4-BE49-F238E27FC236}">
                  <a16:creationId xmlns:a16="http://schemas.microsoft.com/office/drawing/2014/main" id="{B40BCFAA-1026-44CB-04B0-0EE09871DA23}"/>
                </a:ext>
              </a:extLst>
            </p:cNvPr>
            <p:cNvSpPr>
              <a:spLocks/>
            </p:cNvSpPr>
            <p:nvPr/>
          </p:nvSpPr>
          <p:spPr bwMode="auto">
            <a:xfrm>
              <a:off x="3756714" y="1663100"/>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Project Status Meetings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1.4.2</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5" name="_s1098">
              <a:extLst>
                <a:ext uri="{FF2B5EF4-FFF2-40B4-BE49-F238E27FC236}">
                  <a16:creationId xmlns:a16="http://schemas.microsoft.com/office/drawing/2014/main" id="{ABE55029-03E8-74AA-66FE-E00AA2BC5E9D}"/>
                </a:ext>
              </a:extLst>
            </p:cNvPr>
            <p:cNvSpPr>
              <a:spLocks/>
            </p:cNvSpPr>
            <p:nvPr/>
          </p:nvSpPr>
          <p:spPr bwMode="auto">
            <a:xfrm>
              <a:off x="3756714" y="2217724"/>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Risk Management</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1.4.3</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6" name="_s1100">
              <a:extLst>
                <a:ext uri="{FF2B5EF4-FFF2-40B4-BE49-F238E27FC236}">
                  <a16:creationId xmlns:a16="http://schemas.microsoft.com/office/drawing/2014/main" id="{3E1E7B50-6425-0BD0-3BCF-BF595AE06977}"/>
                </a:ext>
              </a:extLst>
            </p:cNvPr>
            <p:cNvSpPr>
              <a:spLocks/>
            </p:cNvSpPr>
            <p:nvPr/>
          </p:nvSpPr>
          <p:spPr bwMode="auto">
            <a:xfrm>
              <a:off x="3756714" y="2772350"/>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Update Project Management Plan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1.4.4</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7" name="_s1104">
              <a:extLst>
                <a:ext uri="{FF2B5EF4-FFF2-40B4-BE49-F238E27FC236}">
                  <a16:creationId xmlns:a16="http://schemas.microsoft.com/office/drawing/2014/main" id="{1484A309-F973-AE29-C015-4EF5AB1B6D30}"/>
                </a:ext>
              </a:extLst>
            </p:cNvPr>
            <p:cNvSpPr>
              <a:spLocks/>
            </p:cNvSpPr>
            <p:nvPr/>
          </p:nvSpPr>
          <p:spPr bwMode="auto">
            <a:xfrm>
              <a:off x="4800724" y="1108994"/>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Document Lessons Learned</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1.5.2</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8" name="_s1106">
              <a:extLst>
                <a:ext uri="{FF2B5EF4-FFF2-40B4-BE49-F238E27FC236}">
                  <a16:creationId xmlns:a16="http://schemas.microsoft.com/office/drawing/2014/main" id="{B4C1DCC0-5146-BC04-043A-F5C1CC34D047}"/>
                </a:ext>
              </a:extLst>
            </p:cNvPr>
            <p:cNvSpPr>
              <a:spLocks/>
            </p:cNvSpPr>
            <p:nvPr/>
          </p:nvSpPr>
          <p:spPr bwMode="auto">
            <a:xfrm>
              <a:off x="4819280" y="1663618"/>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Update Files/ Records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1.5.3</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9" name="_s1108">
              <a:extLst>
                <a:ext uri="{FF2B5EF4-FFF2-40B4-BE49-F238E27FC236}">
                  <a16:creationId xmlns:a16="http://schemas.microsoft.com/office/drawing/2014/main" id="{9DA021F7-1918-D45A-F5BA-0543BC12C999}"/>
                </a:ext>
              </a:extLst>
            </p:cNvPr>
            <p:cNvSpPr>
              <a:spLocks/>
            </p:cNvSpPr>
            <p:nvPr/>
          </p:nvSpPr>
          <p:spPr bwMode="auto">
            <a:xfrm>
              <a:off x="4819280" y="2229425"/>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Gain Formal Acceptance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1.5.4</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0" name="_s1110">
              <a:extLst>
                <a:ext uri="{FF2B5EF4-FFF2-40B4-BE49-F238E27FC236}">
                  <a16:creationId xmlns:a16="http://schemas.microsoft.com/office/drawing/2014/main" id="{4283758F-4552-9C79-A99E-497F0E859269}"/>
                </a:ext>
              </a:extLst>
            </p:cNvPr>
            <p:cNvSpPr>
              <a:spLocks/>
            </p:cNvSpPr>
            <p:nvPr/>
          </p:nvSpPr>
          <p:spPr bwMode="auto">
            <a:xfrm>
              <a:off x="4819280" y="2765575"/>
              <a:ext cx="797295" cy="369236"/>
            </a:xfrm>
            <a:prstGeom prst="roundRect">
              <a:avLst>
                <a:gd name="adj" fmla="val 16667"/>
              </a:avLst>
            </a:prstGeom>
            <a:solidFill>
              <a:srgbClr val="BBE0E3"/>
            </a:solidFill>
            <a:ln w="9525">
              <a:solidFill>
                <a:srgbClr val="000000"/>
              </a:solidFill>
              <a:round/>
              <a:headEnd/>
              <a:tailEnd/>
            </a:ln>
          </p:spPr>
          <p:txBody>
            <a:bodyPr rot="0" vert="horz" wrap="square" lIns="0" tIns="0" rIns="0" bIns="0" anchor="ctr" anchorCtr="0" upright="1">
              <a:noAutofit/>
            </a:bodyPr>
            <a:lstStyle/>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Archive Files/ Documents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ctr">
                <a:spcBef>
                  <a:spcPts val="0"/>
                </a:spcBef>
                <a:spcAft>
                  <a:spcPts val="0"/>
                </a:spcAft>
              </a:pPr>
              <a:r>
                <a:rPr lang="en-US" sz="750">
                  <a:effectLst/>
                  <a:latin typeface="Calibri" panose="020F0502020204030204" pitchFamily="34" charset="0"/>
                  <a:ea typeface="Calibri" panose="020F0502020204030204" pitchFamily="34" charset="0"/>
                  <a:cs typeface="Times New Roman" panose="02020603050405020304" pitchFamily="18" charset="0"/>
                </a:rPr>
                <a:t>1.5.5</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p:txBody>
        </p:sp>
      </p:grpSp>
      <p:sp>
        <p:nvSpPr>
          <p:cNvPr id="3" name="TextBox 2">
            <a:extLst>
              <a:ext uri="{FF2B5EF4-FFF2-40B4-BE49-F238E27FC236}">
                <a16:creationId xmlns:a16="http://schemas.microsoft.com/office/drawing/2014/main" id="{8155C501-4015-C192-49ED-2077BCDD3A2E}"/>
              </a:ext>
            </a:extLst>
          </p:cNvPr>
          <p:cNvSpPr txBox="1"/>
          <p:nvPr/>
        </p:nvSpPr>
        <p:spPr>
          <a:xfrm>
            <a:off x="7839218" y="6349998"/>
            <a:ext cx="4174284"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Mohammad Darwish </a:t>
            </a:r>
            <a:r>
              <a:rPr lang="en-US" err="1">
                <a:solidFill>
                  <a:schemeClr val="tx2">
                    <a:lumMod val="60000"/>
                    <a:lumOff val="40000"/>
                  </a:schemeClr>
                </a:solidFill>
                <a:latin typeface="Avenir Book" panose="02000503020000020003"/>
              </a:rPr>
              <a:t>Mustary</a:t>
            </a:r>
            <a:endParaRPr lang="en-US">
              <a:solidFill>
                <a:schemeClr val="tx2">
                  <a:lumMod val="60000"/>
                  <a:lumOff val="40000"/>
                </a:schemeClr>
              </a:solidFill>
              <a:latin typeface="Avenir Book" panose="02000503020000020003"/>
            </a:endParaRPr>
          </a:p>
        </p:txBody>
      </p:sp>
      <p:pic>
        <p:nvPicPr>
          <p:cNvPr id="4" name="Picture 3" descr="A logo on a black background&#10;&#10;Description automatically generated with low confidence">
            <a:extLst>
              <a:ext uri="{FF2B5EF4-FFF2-40B4-BE49-F238E27FC236}">
                <a16:creationId xmlns:a16="http://schemas.microsoft.com/office/drawing/2014/main" id="{435A507B-ADA3-0653-1F04-AB18802616EF}"/>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2583678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8228DC1-4D17-1E8D-3FAD-4D1A1B4597EA}"/>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Cost schedule summary</a:t>
            </a:r>
            <a:endParaRPr lang="en-US"/>
          </a:p>
        </p:txBody>
      </p:sp>
      <p:sp>
        <p:nvSpPr>
          <p:cNvPr id="4" name="TextBox 3">
            <a:extLst>
              <a:ext uri="{FF2B5EF4-FFF2-40B4-BE49-F238E27FC236}">
                <a16:creationId xmlns:a16="http://schemas.microsoft.com/office/drawing/2014/main" id="{904D3E8D-1B98-8A8B-660B-648B0D8C145C}"/>
              </a:ext>
            </a:extLst>
          </p:cNvPr>
          <p:cNvSpPr txBox="1"/>
          <p:nvPr/>
        </p:nvSpPr>
        <p:spPr>
          <a:xfrm>
            <a:off x="4497393" y="6281448"/>
            <a:ext cx="3241337"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Jhon Karl </a:t>
            </a:r>
            <a:r>
              <a:rPr lang="en-US" err="1">
                <a:solidFill>
                  <a:schemeClr val="tx2">
                    <a:lumMod val="60000"/>
                    <a:lumOff val="40000"/>
                  </a:schemeClr>
                </a:solidFill>
                <a:latin typeface="Avenir Book" panose="02000503020000020003"/>
              </a:rPr>
              <a:t>Dumagpi</a:t>
            </a:r>
            <a:endParaRPr lang="en-US">
              <a:solidFill>
                <a:schemeClr val="tx2">
                  <a:lumMod val="60000"/>
                  <a:lumOff val="40000"/>
                </a:schemeClr>
              </a:solidFill>
              <a:latin typeface="Avenir Book" panose="02000503020000020003"/>
            </a:endParaRPr>
          </a:p>
        </p:txBody>
      </p:sp>
      <p:pic>
        <p:nvPicPr>
          <p:cNvPr id="5" name="Picture 4" descr="Graphical user interface, application, table, Excel&#10;&#10;Description automatically generated">
            <a:extLst>
              <a:ext uri="{FF2B5EF4-FFF2-40B4-BE49-F238E27FC236}">
                <a16:creationId xmlns:a16="http://schemas.microsoft.com/office/drawing/2014/main" id="{CDD1E65B-B989-E46C-7F26-8DA505B4496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81417" y="1691957"/>
            <a:ext cx="10789762" cy="4299267"/>
          </a:xfrm>
          <a:prstGeom prst="rect">
            <a:avLst/>
          </a:prstGeom>
          <a:noFill/>
          <a:ln>
            <a:noFill/>
          </a:ln>
        </p:spPr>
      </p:pic>
      <p:pic>
        <p:nvPicPr>
          <p:cNvPr id="3" name="Picture 2" descr="A logo on a black background&#10;&#10;Description automatically generated with low confidence">
            <a:extLst>
              <a:ext uri="{FF2B5EF4-FFF2-40B4-BE49-F238E27FC236}">
                <a16:creationId xmlns:a16="http://schemas.microsoft.com/office/drawing/2014/main" id="{45D4E425-40C7-4D78-CAD8-5CDA862BB079}"/>
              </a:ext>
            </a:extLst>
          </p:cNvPr>
          <p:cNvPicPr>
            <a:picLocks noChangeAspect="1"/>
          </p:cNvPicPr>
          <p:nvPr/>
        </p:nvPicPr>
        <p:blipFill rotWithShape="1">
          <a:blip r:embed="rId3"/>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4259850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Schedule </a:t>
            </a:r>
            <a:r>
              <a:rPr lang="en-US" sz="3600" b="1" err="1">
                <a:latin typeface="Avenir Book" panose="02000503020000020003" pitchFamily="2" charset="0"/>
              </a:rPr>
              <a:t>gantt</a:t>
            </a:r>
            <a:r>
              <a:rPr lang="en-US" sz="3600" b="1">
                <a:latin typeface="Avenir Book" panose="02000503020000020003" pitchFamily="2" charset="0"/>
              </a:rPr>
              <a:t> chart summary</a:t>
            </a:r>
            <a:endParaRPr lang="en-US"/>
          </a:p>
        </p:txBody>
      </p:sp>
      <p:pic>
        <p:nvPicPr>
          <p:cNvPr id="2" name="Picture 1">
            <a:extLst>
              <a:ext uri="{FF2B5EF4-FFF2-40B4-BE49-F238E27FC236}">
                <a16:creationId xmlns:a16="http://schemas.microsoft.com/office/drawing/2014/main" id="{D9A5ED71-D508-AE9D-9B94-7A466D260D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44921" y="1245597"/>
            <a:ext cx="6057899" cy="245038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27FC777-4A03-FAB3-84B1-8335523FBE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4920" y="3867429"/>
            <a:ext cx="6057900" cy="287655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41722A5-056E-E1DE-0870-49E78FF75B0A}"/>
              </a:ext>
            </a:extLst>
          </p:cNvPr>
          <p:cNvSpPr txBox="1"/>
          <p:nvPr/>
        </p:nvSpPr>
        <p:spPr>
          <a:xfrm>
            <a:off x="9829800" y="5807947"/>
            <a:ext cx="2114550" cy="923330"/>
          </a:xfrm>
          <a:prstGeom prst="rect">
            <a:avLst/>
          </a:prstGeom>
          <a:noFill/>
        </p:spPr>
        <p:txBody>
          <a:bodyPr wrap="square" rtlCol="0">
            <a:spAutoFit/>
          </a:bodyPr>
          <a:lstStyle/>
          <a:p>
            <a:pPr algn="ctr"/>
            <a:r>
              <a:rPr lang="en-US">
                <a:solidFill>
                  <a:schemeClr val="tx2">
                    <a:lumMod val="60000"/>
                    <a:lumOff val="40000"/>
                  </a:schemeClr>
                </a:solidFill>
                <a:latin typeface="Avenir Book" panose="02000503020000020003"/>
              </a:rPr>
              <a:t>Presented by: Mohammad Darwish </a:t>
            </a:r>
            <a:r>
              <a:rPr lang="en-US" err="1">
                <a:solidFill>
                  <a:schemeClr val="tx2">
                    <a:lumMod val="60000"/>
                    <a:lumOff val="40000"/>
                  </a:schemeClr>
                </a:solidFill>
                <a:latin typeface="Avenir Book" panose="02000503020000020003"/>
              </a:rPr>
              <a:t>Mustary</a:t>
            </a:r>
            <a:endParaRPr lang="en-US">
              <a:solidFill>
                <a:schemeClr val="tx2">
                  <a:lumMod val="60000"/>
                  <a:lumOff val="40000"/>
                </a:schemeClr>
              </a:solidFill>
              <a:latin typeface="Avenir Book" panose="02000503020000020003"/>
            </a:endParaRPr>
          </a:p>
        </p:txBody>
      </p:sp>
      <p:pic>
        <p:nvPicPr>
          <p:cNvPr id="6" name="Picture 5" descr="A logo on a black background&#10;&#10;Description automatically generated with low confidence">
            <a:extLst>
              <a:ext uri="{FF2B5EF4-FFF2-40B4-BE49-F238E27FC236}">
                <a16:creationId xmlns:a16="http://schemas.microsoft.com/office/drawing/2014/main" id="{9FD4D788-02C1-19D5-CE84-F3116DFC7829}"/>
              </a:ext>
            </a:extLst>
          </p:cNvPr>
          <p:cNvPicPr>
            <a:picLocks noChangeAspect="1"/>
          </p:cNvPicPr>
          <p:nvPr/>
        </p:nvPicPr>
        <p:blipFill rotWithShape="1">
          <a:blip r:embed="rId4"/>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606292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Schedule </a:t>
            </a:r>
            <a:r>
              <a:rPr lang="en-US" sz="3600" b="1" err="1">
                <a:latin typeface="Avenir Book" panose="02000503020000020003" pitchFamily="2" charset="0"/>
              </a:rPr>
              <a:t>gantt</a:t>
            </a:r>
            <a:r>
              <a:rPr lang="en-US" sz="3600" b="1">
                <a:latin typeface="Avenir Book" panose="02000503020000020003" pitchFamily="2" charset="0"/>
              </a:rPr>
              <a:t> chart summary</a:t>
            </a:r>
            <a:endParaRPr lang="en-US"/>
          </a:p>
        </p:txBody>
      </p:sp>
      <p:pic>
        <p:nvPicPr>
          <p:cNvPr id="5" name="Picture 4">
            <a:extLst>
              <a:ext uri="{FF2B5EF4-FFF2-40B4-BE49-F238E27FC236}">
                <a16:creationId xmlns:a16="http://schemas.microsoft.com/office/drawing/2014/main" id="{D46D9AE1-2163-A4C3-8D14-1AF3AD8891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44921" y="1800225"/>
            <a:ext cx="6057900" cy="325755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B10A863-DA42-901D-C988-413B2C344BDE}"/>
              </a:ext>
            </a:extLst>
          </p:cNvPr>
          <p:cNvSpPr txBox="1"/>
          <p:nvPr/>
        </p:nvSpPr>
        <p:spPr>
          <a:xfrm>
            <a:off x="4286729" y="6281448"/>
            <a:ext cx="4174284"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Mohammad Darwish </a:t>
            </a:r>
            <a:r>
              <a:rPr lang="en-US" err="1">
                <a:solidFill>
                  <a:schemeClr val="tx2">
                    <a:lumMod val="60000"/>
                    <a:lumOff val="40000"/>
                  </a:schemeClr>
                </a:solidFill>
                <a:latin typeface="Avenir Book" panose="02000503020000020003"/>
              </a:rPr>
              <a:t>Mustary</a:t>
            </a:r>
            <a:endParaRPr lang="en-US">
              <a:solidFill>
                <a:schemeClr val="tx2">
                  <a:lumMod val="60000"/>
                  <a:lumOff val="40000"/>
                </a:schemeClr>
              </a:solidFill>
              <a:latin typeface="Avenir Book" panose="02000503020000020003"/>
            </a:endParaRPr>
          </a:p>
        </p:txBody>
      </p:sp>
      <p:pic>
        <p:nvPicPr>
          <p:cNvPr id="4" name="Picture 3" descr="A logo on a black background&#10;&#10;Description automatically generated with low confidence">
            <a:extLst>
              <a:ext uri="{FF2B5EF4-FFF2-40B4-BE49-F238E27FC236}">
                <a16:creationId xmlns:a16="http://schemas.microsoft.com/office/drawing/2014/main" id="{1F577F37-3EC0-77E2-2D39-E738C1FF4433}"/>
              </a:ext>
            </a:extLst>
          </p:cNvPr>
          <p:cNvPicPr>
            <a:picLocks noChangeAspect="1"/>
          </p:cNvPicPr>
          <p:nvPr/>
        </p:nvPicPr>
        <p:blipFill rotWithShape="1">
          <a:blip r:embed="rId3"/>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1158407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Schedule </a:t>
            </a:r>
            <a:r>
              <a:rPr lang="en-US" sz="3600" b="1" err="1">
                <a:latin typeface="Avenir Book" panose="02000503020000020003" pitchFamily="2" charset="0"/>
              </a:rPr>
              <a:t>gantt</a:t>
            </a:r>
            <a:r>
              <a:rPr lang="en-US" sz="3600" b="1">
                <a:latin typeface="Avenir Book" panose="02000503020000020003" pitchFamily="2" charset="0"/>
              </a:rPr>
              <a:t> chart summary</a:t>
            </a:r>
            <a:endParaRPr lang="en-US"/>
          </a:p>
        </p:txBody>
      </p:sp>
      <p:pic>
        <p:nvPicPr>
          <p:cNvPr id="2" name="Picture 1">
            <a:extLst>
              <a:ext uri="{FF2B5EF4-FFF2-40B4-BE49-F238E27FC236}">
                <a16:creationId xmlns:a16="http://schemas.microsoft.com/office/drawing/2014/main" id="{3EB15F97-9A4A-E5F4-6AA2-490E9A55EB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44921" y="1314450"/>
            <a:ext cx="6057900" cy="21145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9026A5B4-3105-BFB3-A684-67A3BDA4CC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44921" y="3781425"/>
            <a:ext cx="6057900" cy="24955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0E205EB-8126-4BE3-64B6-30742483F767}"/>
              </a:ext>
            </a:extLst>
          </p:cNvPr>
          <p:cNvSpPr txBox="1"/>
          <p:nvPr/>
        </p:nvSpPr>
        <p:spPr>
          <a:xfrm>
            <a:off x="9829800" y="5807947"/>
            <a:ext cx="2114550" cy="923330"/>
          </a:xfrm>
          <a:prstGeom prst="rect">
            <a:avLst/>
          </a:prstGeom>
          <a:noFill/>
        </p:spPr>
        <p:txBody>
          <a:bodyPr wrap="square" rtlCol="0">
            <a:spAutoFit/>
          </a:bodyPr>
          <a:lstStyle/>
          <a:p>
            <a:pPr algn="ctr"/>
            <a:r>
              <a:rPr lang="en-US">
                <a:solidFill>
                  <a:schemeClr val="tx2">
                    <a:lumMod val="60000"/>
                    <a:lumOff val="40000"/>
                  </a:schemeClr>
                </a:solidFill>
                <a:latin typeface="Avenir Book" panose="02000503020000020003"/>
              </a:rPr>
              <a:t>Presented by: Mohammad Darwish </a:t>
            </a:r>
            <a:r>
              <a:rPr lang="en-US" err="1">
                <a:solidFill>
                  <a:schemeClr val="tx2">
                    <a:lumMod val="60000"/>
                    <a:lumOff val="40000"/>
                  </a:schemeClr>
                </a:solidFill>
                <a:latin typeface="Avenir Book" panose="02000503020000020003"/>
              </a:rPr>
              <a:t>Mustary</a:t>
            </a:r>
            <a:endParaRPr lang="en-US">
              <a:solidFill>
                <a:schemeClr val="tx2">
                  <a:lumMod val="60000"/>
                  <a:lumOff val="40000"/>
                </a:schemeClr>
              </a:solidFill>
              <a:latin typeface="Avenir Book" panose="02000503020000020003"/>
            </a:endParaRPr>
          </a:p>
        </p:txBody>
      </p:sp>
      <p:pic>
        <p:nvPicPr>
          <p:cNvPr id="4" name="Picture 3" descr="A logo on a black background&#10;&#10;Description automatically generated with low confidence">
            <a:extLst>
              <a:ext uri="{FF2B5EF4-FFF2-40B4-BE49-F238E27FC236}">
                <a16:creationId xmlns:a16="http://schemas.microsoft.com/office/drawing/2014/main" id="{DC40018D-E0F4-8EF9-FB3B-ADAC693A22A4}"/>
              </a:ext>
            </a:extLst>
          </p:cNvPr>
          <p:cNvPicPr>
            <a:picLocks noChangeAspect="1"/>
          </p:cNvPicPr>
          <p:nvPr/>
        </p:nvPicPr>
        <p:blipFill rotWithShape="1">
          <a:blip r:embed="rId4"/>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3734640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71104"/>
            <a:ext cx="10134369" cy="784622"/>
          </a:xfrm>
        </p:spPr>
        <p:txBody>
          <a:bodyPr/>
          <a:lstStyle/>
          <a:p>
            <a:r>
              <a:rPr lang="en-US" sz="3600" b="1">
                <a:latin typeface="Avenir Book" panose="02000503020000020003" pitchFamily="2" charset="0"/>
              </a:rPr>
              <a:t>change control board</a:t>
            </a:r>
            <a:endParaRPr lang="en-US"/>
          </a:p>
        </p:txBody>
      </p:sp>
      <p:sp>
        <p:nvSpPr>
          <p:cNvPr id="4" name="TextBox 3">
            <a:extLst>
              <a:ext uri="{FF2B5EF4-FFF2-40B4-BE49-F238E27FC236}">
                <a16:creationId xmlns:a16="http://schemas.microsoft.com/office/drawing/2014/main" id="{A5234B37-E643-BE9F-1B4C-4CF92F032ED7}"/>
              </a:ext>
            </a:extLst>
          </p:cNvPr>
          <p:cNvSpPr txBox="1"/>
          <p:nvPr/>
        </p:nvSpPr>
        <p:spPr>
          <a:xfrm>
            <a:off x="4497393" y="6281448"/>
            <a:ext cx="3241337"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Jhon Karl </a:t>
            </a:r>
            <a:r>
              <a:rPr lang="en-US" err="1">
                <a:solidFill>
                  <a:schemeClr val="tx2">
                    <a:lumMod val="60000"/>
                    <a:lumOff val="40000"/>
                  </a:schemeClr>
                </a:solidFill>
                <a:latin typeface="Avenir Book" panose="02000503020000020003"/>
              </a:rPr>
              <a:t>Dumagpi</a:t>
            </a:r>
            <a:endParaRPr lang="en-US">
              <a:solidFill>
                <a:schemeClr val="tx2">
                  <a:lumMod val="60000"/>
                  <a:lumOff val="40000"/>
                </a:schemeClr>
              </a:solidFill>
              <a:latin typeface="Avenir Book" panose="02000503020000020003"/>
            </a:endParaRPr>
          </a:p>
        </p:txBody>
      </p:sp>
      <p:graphicFrame>
        <p:nvGraphicFramePr>
          <p:cNvPr id="5" name="Table 4">
            <a:extLst>
              <a:ext uri="{FF2B5EF4-FFF2-40B4-BE49-F238E27FC236}">
                <a16:creationId xmlns:a16="http://schemas.microsoft.com/office/drawing/2014/main" id="{2B151223-BA30-CB4E-E1A1-40EA2606F4D2}"/>
              </a:ext>
            </a:extLst>
          </p:cNvPr>
          <p:cNvGraphicFramePr>
            <a:graphicFrameLocks noGrp="1"/>
          </p:cNvGraphicFramePr>
          <p:nvPr>
            <p:extLst>
              <p:ext uri="{D42A27DB-BD31-4B8C-83A1-F6EECF244321}">
                <p14:modId xmlns:p14="http://schemas.microsoft.com/office/powerpoint/2010/main" val="2505104129"/>
              </p:ext>
            </p:extLst>
          </p:nvPr>
        </p:nvGraphicFramePr>
        <p:xfrm>
          <a:off x="2078182" y="1631369"/>
          <a:ext cx="8520546" cy="4562389"/>
        </p:xfrm>
        <a:graphic>
          <a:graphicData uri="http://schemas.openxmlformats.org/drawingml/2006/table">
            <a:tbl>
              <a:tblPr firstRow="1" firstCol="1" lastRow="1" lastCol="1" bandRow="1" bandCol="1">
                <a:tableStyleId>{5C22544A-7EE6-4342-B048-85BDC9FD1C3A}</a:tableStyleId>
              </a:tblPr>
              <a:tblGrid>
                <a:gridCol w="2853222">
                  <a:extLst>
                    <a:ext uri="{9D8B030D-6E8A-4147-A177-3AD203B41FA5}">
                      <a16:colId xmlns:a16="http://schemas.microsoft.com/office/drawing/2014/main" val="851289085"/>
                    </a:ext>
                  </a:extLst>
                </a:gridCol>
                <a:gridCol w="2833662">
                  <a:extLst>
                    <a:ext uri="{9D8B030D-6E8A-4147-A177-3AD203B41FA5}">
                      <a16:colId xmlns:a16="http://schemas.microsoft.com/office/drawing/2014/main" val="3193086302"/>
                    </a:ext>
                  </a:extLst>
                </a:gridCol>
                <a:gridCol w="2833662">
                  <a:extLst>
                    <a:ext uri="{9D8B030D-6E8A-4147-A177-3AD203B41FA5}">
                      <a16:colId xmlns:a16="http://schemas.microsoft.com/office/drawing/2014/main" val="3280113387"/>
                    </a:ext>
                  </a:extLst>
                </a:gridCol>
              </a:tblGrid>
              <a:tr h="566861">
                <a:tc>
                  <a:txBody>
                    <a:bodyPr/>
                    <a:lstStyle/>
                    <a:p>
                      <a:pPr marL="67945" marR="0" algn="ctr">
                        <a:lnSpc>
                          <a:spcPts val="1280"/>
                        </a:lnSpc>
                        <a:spcBef>
                          <a:spcPts val="0"/>
                        </a:spcBef>
                        <a:spcAft>
                          <a:spcPts val="0"/>
                        </a:spcAft>
                      </a:pPr>
                      <a:endParaRPr lang="en-US" sz="1600" dirty="0">
                        <a:effectLst/>
                        <a:latin typeface="+mn-lt"/>
                      </a:endParaRPr>
                    </a:p>
                    <a:p>
                      <a:pPr marL="67945" marR="0" algn="ctr">
                        <a:lnSpc>
                          <a:spcPts val="1280"/>
                        </a:lnSpc>
                        <a:spcBef>
                          <a:spcPts val="0"/>
                        </a:spcBef>
                        <a:spcAft>
                          <a:spcPts val="0"/>
                        </a:spcAft>
                      </a:pPr>
                      <a:r>
                        <a:rPr lang="en-US" sz="1600" dirty="0">
                          <a:effectLst/>
                          <a:latin typeface="+mn-lt"/>
                        </a:rPr>
                        <a:t>Name</a:t>
                      </a:r>
                      <a:endParaRPr lang="en-US" sz="1600" dirty="0">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AD43"/>
                    </a:solidFill>
                  </a:tcPr>
                </a:tc>
                <a:tc>
                  <a:txBody>
                    <a:bodyPr/>
                    <a:lstStyle/>
                    <a:p>
                      <a:pPr marL="67945" marR="0" algn="ctr">
                        <a:lnSpc>
                          <a:spcPts val="1280"/>
                        </a:lnSpc>
                        <a:spcBef>
                          <a:spcPts val="0"/>
                        </a:spcBef>
                        <a:spcAft>
                          <a:spcPts val="0"/>
                        </a:spcAft>
                      </a:pPr>
                      <a:endParaRPr lang="en-US" sz="1600" dirty="0">
                        <a:effectLst/>
                        <a:latin typeface="+mn-lt"/>
                      </a:endParaRPr>
                    </a:p>
                    <a:p>
                      <a:pPr marL="67945" marR="0" algn="ctr">
                        <a:lnSpc>
                          <a:spcPts val="1280"/>
                        </a:lnSpc>
                        <a:spcBef>
                          <a:spcPts val="0"/>
                        </a:spcBef>
                        <a:spcAft>
                          <a:spcPts val="0"/>
                        </a:spcAft>
                      </a:pPr>
                      <a:r>
                        <a:rPr lang="en-US" sz="1600" dirty="0">
                          <a:effectLst/>
                          <a:latin typeface="+mn-lt"/>
                        </a:rPr>
                        <a:t>Position</a:t>
                      </a:r>
                      <a:endParaRPr lang="en-US" sz="1600" dirty="0">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AD43"/>
                    </a:solidFill>
                  </a:tcPr>
                </a:tc>
                <a:tc>
                  <a:txBody>
                    <a:bodyPr/>
                    <a:lstStyle/>
                    <a:p>
                      <a:pPr marL="67945" marR="0" algn="ctr">
                        <a:lnSpc>
                          <a:spcPts val="1280"/>
                        </a:lnSpc>
                        <a:spcBef>
                          <a:spcPts val="0"/>
                        </a:spcBef>
                        <a:spcAft>
                          <a:spcPts val="0"/>
                        </a:spcAft>
                      </a:pPr>
                      <a:endParaRPr lang="en-US" sz="1600" dirty="0">
                        <a:effectLst/>
                        <a:latin typeface="+mn-lt"/>
                      </a:endParaRPr>
                    </a:p>
                    <a:p>
                      <a:pPr marL="67945" marR="0" algn="ctr">
                        <a:lnSpc>
                          <a:spcPts val="1280"/>
                        </a:lnSpc>
                        <a:spcBef>
                          <a:spcPts val="0"/>
                        </a:spcBef>
                        <a:spcAft>
                          <a:spcPts val="0"/>
                        </a:spcAft>
                      </a:pPr>
                      <a:r>
                        <a:rPr lang="en-US" sz="1600" dirty="0">
                          <a:effectLst/>
                          <a:latin typeface="+mn-lt"/>
                        </a:rPr>
                        <a:t>CCB</a:t>
                      </a:r>
                      <a:r>
                        <a:rPr lang="en-US" sz="1600" spc="-10" dirty="0">
                          <a:effectLst/>
                          <a:latin typeface="+mn-lt"/>
                        </a:rPr>
                        <a:t> </a:t>
                      </a:r>
                      <a:r>
                        <a:rPr lang="en-US" sz="1600" dirty="0">
                          <a:effectLst/>
                          <a:latin typeface="+mn-lt"/>
                        </a:rPr>
                        <a:t>Role</a:t>
                      </a:r>
                      <a:endParaRPr lang="en-US" sz="1600" dirty="0">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AD43"/>
                    </a:solidFill>
                  </a:tcPr>
                </a:tc>
                <a:extLst>
                  <a:ext uri="{0D108BD9-81ED-4DB2-BD59-A6C34878D82A}">
                    <a16:rowId xmlns:a16="http://schemas.microsoft.com/office/drawing/2014/main" val="3169748506"/>
                  </a:ext>
                </a:extLst>
              </a:tr>
              <a:tr h="648234">
                <a:tc>
                  <a:txBody>
                    <a:bodyPr/>
                    <a:lstStyle/>
                    <a:p>
                      <a:pPr marL="67945" marR="0" algn="ctr">
                        <a:lnSpc>
                          <a:spcPts val="1280"/>
                        </a:lnSpc>
                        <a:spcBef>
                          <a:spcPts val="0"/>
                        </a:spcBef>
                        <a:spcAft>
                          <a:spcPts val="0"/>
                        </a:spcAft>
                      </a:pPr>
                      <a:endParaRPr lang="en-US" sz="1600" dirty="0">
                        <a:effectLst/>
                        <a:latin typeface="+mn-lt"/>
                      </a:endParaRPr>
                    </a:p>
                    <a:p>
                      <a:pPr marL="67945" marR="0" algn="ctr">
                        <a:lnSpc>
                          <a:spcPts val="1280"/>
                        </a:lnSpc>
                        <a:spcBef>
                          <a:spcPts val="0"/>
                        </a:spcBef>
                        <a:spcAft>
                          <a:spcPts val="0"/>
                        </a:spcAft>
                      </a:pPr>
                      <a:r>
                        <a:rPr lang="en-US" sz="1600" dirty="0">
                          <a:effectLst/>
                          <a:latin typeface="+mn-lt"/>
                        </a:rPr>
                        <a:t>Allan Vincent </a:t>
                      </a:r>
                      <a:r>
                        <a:rPr lang="en-US" sz="1600" dirty="0" err="1">
                          <a:effectLst/>
                          <a:latin typeface="+mn-lt"/>
                        </a:rPr>
                        <a:t>Nefalar</a:t>
                      </a:r>
                      <a:endParaRPr lang="en-US" sz="1600" dirty="0">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AD43"/>
                    </a:solidFill>
                  </a:tcPr>
                </a:tc>
                <a:tc>
                  <a:txBody>
                    <a:bodyPr/>
                    <a:lstStyle/>
                    <a:p>
                      <a:pPr marL="0" marR="0" algn="ctr">
                        <a:lnSpc>
                          <a:spcPts val="1280"/>
                        </a:lnSpc>
                        <a:spcBef>
                          <a:spcPts val="0"/>
                        </a:spcBef>
                        <a:spcAft>
                          <a:spcPts val="0"/>
                        </a:spcAft>
                      </a:pPr>
                      <a:endParaRPr lang="en-US" sz="1600" b="1" dirty="0">
                        <a:solidFill>
                          <a:schemeClr val="tx1"/>
                        </a:solidFill>
                        <a:effectLst/>
                        <a:latin typeface="+mn-lt"/>
                      </a:endParaRPr>
                    </a:p>
                    <a:p>
                      <a:pPr marL="0" marR="0" algn="ctr">
                        <a:lnSpc>
                          <a:spcPts val="1280"/>
                        </a:lnSpc>
                        <a:spcBef>
                          <a:spcPts val="0"/>
                        </a:spcBef>
                        <a:spcAft>
                          <a:spcPts val="0"/>
                        </a:spcAft>
                      </a:pPr>
                      <a:r>
                        <a:rPr lang="en-US" sz="1600" b="1" dirty="0">
                          <a:solidFill>
                            <a:schemeClr val="tx1"/>
                          </a:solidFill>
                          <a:effectLst/>
                          <a:latin typeface="+mn-lt"/>
                        </a:rPr>
                        <a:t>  Frontend Developer</a:t>
                      </a: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67945" marR="0" algn="ctr">
                        <a:lnSpc>
                          <a:spcPts val="1280"/>
                        </a:lnSpc>
                        <a:spcBef>
                          <a:spcPts val="0"/>
                        </a:spcBef>
                        <a:spcAft>
                          <a:spcPts val="0"/>
                        </a:spcAft>
                      </a:pPr>
                      <a:endParaRPr lang="en-US" sz="1600" b="1" dirty="0">
                        <a:solidFill>
                          <a:schemeClr val="tx1"/>
                        </a:solidFill>
                        <a:effectLst/>
                        <a:latin typeface="+mn-lt"/>
                      </a:endParaRPr>
                    </a:p>
                    <a:p>
                      <a:pPr marL="67945" marR="0" algn="ctr">
                        <a:lnSpc>
                          <a:spcPts val="1280"/>
                        </a:lnSpc>
                        <a:spcBef>
                          <a:spcPts val="0"/>
                        </a:spcBef>
                        <a:spcAft>
                          <a:spcPts val="0"/>
                        </a:spcAft>
                      </a:pPr>
                      <a:r>
                        <a:rPr lang="en-US" sz="1600" b="1" dirty="0">
                          <a:solidFill>
                            <a:schemeClr val="tx1"/>
                          </a:solidFill>
                          <a:effectLst/>
                          <a:latin typeface="+mn-lt"/>
                        </a:rPr>
                        <a:t>Project Manager</a:t>
                      </a: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1125219"/>
                  </a:ext>
                </a:extLst>
              </a:tr>
              <a:tr h="648234">
                <a:tc>
                  <a:txBody>
                    <a:bodyPr/>
                    <a:lstStyle/>
                    <a:p>
                      <a:pPr marL="67945" marR="0" algn="ctr">
                        <a:lnSpc>
                          <a:spcPts val="1280"/>
                        </a:lnSpc>
                        <a:spcBef>
                          <a:spcPts val="0"/>
                        </a:spcBef>
                        <a:spcAft>
                          <a:spcPts val="0"/>
                        </a:spcAft>
                      </a:pPr>
                      <a:endParaRPr lang="en-US" sz="1600" dirty="0">
                        <a:effectLst/>
                        <a:latin typeface="+mn-lt"/>
                        <a:ea typeface="Times New Roman" panose="02020603050405020304" pitchFamily="18" charset="0"/>
                        <a:cs typeface="Times New Roman" panose="02020603050405020304" pitchFamily="18" charset="0"/>
                      </a:endParaRPr>
                    </a:p>
                    <a:p>
                      <a:pPr marL="67945" marR="0" algn="ctr">
                        <a:lnSpc>
                          <a:spcPts val="1280"/>
                        </a:lnSpc>
                        <a:spcBef>
                          <a:spcPts val="0"/>
                        </a:spcBef>
                        <a:spcAft>
                          <a:spcPts val="0"/>
                        </a:spcAft>
                      </a:pPr>
                      <a:r>
                        <a:rPr lang="en-US" sz="1600" dirty="0">
                          <a:effectLst/>
                          <a:latin typeface="+mn-lt"/>
                          <a:ea typeface="Times New Roman" panose="02020603050405020304" pitchFamily="18" charset="0"/>
                          <a:cs typeface="Times New Roman" panose="02020603050405020304" pitchFamily="18" charset="0"/>
                        </a:rPr>
                        <a:t>Ruth </a:t>
                      </a:r>
                      <a:r>
                        <a:rPr lang="en-US" sz="1600" dirty="0" err="1">
                          <a:effectLst/>
                          <a:latin typeface="+mn-lt"/>
                          <a:ea typeface="Times New Roman" panose="02020603050405020304" pitchFamily="18" charset="0"/>
                          <a:cs typeface="Times New Roman" panose="02020603050405020304" pitchFamily="18" charset="0"/>
                        </a:rPr>
                        <a:t>Morallos</a:t>
                      </a:r>
                      <a:endParaRPr lang="en-US" sz="1600" dirty="0">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AD43"/>
                    </a:solidFill>
                  </a:tcPr>
                </a:tc>
                <a:tc>
                  <a:txBody>
                    <a:bodyPr/>
                    <a:lstStyle/>
                    <a:p>
                      <a:pPr marL="0" marR="0" algn="ctr">
                        <a:lnSpc>
                          <a:spcPts val="1280"/>
                        </a:lnSpc>
                        <a:spcBef>
                          <a:spcPts val="0"/>
                        </a:spcBef>
                        <a:spcAft>
                          <a:spcPts val="0"/>
                        </a:spcAft>
                      </a:pP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p>
                      <a:pPr marL="0" marR="0" algn="ctr">
                        <a:lnSpc>
                          <a:spcPts val="1280"/>
                        </a:lnSpc>
                        <a:spcBef>
                          <a:spcPts val="0"/>
                        </a:spcBef>
                        <a:spcAft>
                          <a:spcPts val="0"/>
                        </a:spcAft>
                      </a:pPr>
                      <a:r>
                        <a:rPr lang="en-US" sz="1600" b="1" dirty="0">
                          <a:solidFill>
                            <a:schemeClr val="tx1"/>
                          </a:solidFill>
                          <a:effectLst/>
                          <a:latin typeface="+mn-lt"/>
                          <a:ea typeface="Times New Roman" panose="02020603050405020304" pitchFamily="18" charset="0"/>
                          <a:cs typeface="Times New Roman" panose="02020603050405020304" pitchFamily="18" charset="0"/>
                        </a:rPr>
                        <a:t>Backend Developer</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67945" marR="0" algn="ctr">
                        <a:lnSpc>
                          <a:spcPts val="1280"/>
                        </a:lnSpc>
                        <a:spcBef>
                          <a:spcPts val="0"/>
                        </a:spcBef>
                        <a:spcAft>
                          <a:spcPts val="0"/>
                        </a:spcAft>
                      </a:pP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p>
                      <a:pPr marL="67945" marR="0" algn="ctr">
                        <a:lnSpc>
                          <a:spcPts val="1280"/>
                        </a:lnSpc>
                        <a:spcBef>
                          <a:spcPts val="0"/>
                        </a:spcBef>
                        <a:spcAft>
                          <a:spcPts val="0"/>
                        </a:spcAft>
                      </a:pPr>
                      <a:r>
                        <a:rPr lang="en-US" sz="1600" b="1" dirty="0">
                          <a:solidFill>
                            <a:schemeClr val="tx1"/>
                          </a:solidFill>
                          <a:effectLst/>
                          <a:latin typeface="+mn-lt"/>
                          <a:ea typeface="Times New Roman" panose="02020603050405020304" pitchFamily="18" charset="0"/>
                          <a:cs typeface="Times New Roman" panose="02020603050405020304" pitchFamily="18" charset="0"/>
                        </a:rPr>
                        <a:t>Scrum Master</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0745077"/>
                  </a:ext>
                </a:extLst>
              </a:tr>
              <a:tr h="829985">
                <a:tc>
                  <a:txBody>
                    <a:bodyPr/>
                    <a:lstStyle/>
                    <a:p>
                      <a:pPr marL="67945" marR="0" algn="ctr">
                        <a:lnSpc>
                          <a:spcPts val="1280"/>
                        </a:lnSpc>
                        <a:spcBef>
                          <a:spcPts val="0"/>
                        </a:spcBef>
                        <a:spcAft>
                          <a:spcPts val="0"/>
                        </a:spcAft>
                      </a:pPr>
                      <a:endParaRPr lang="en-US" sz="1600" dirty="0">
                        <a:effectLst/>
                        <a:latin typeface="+mn-lt"/>
                      </a:endParaRPr>
                    </a:p>
                    <a:p>
                      <a:pPr marL="67945" marR="0" algn="ctr">
                        <a:lnSpc>
                          <a:spcPts val="1280"/>
                        </a:lnSpc>
                        <a:spcBef>
                          <a:spcPts val="0"/>
                        </a:spcBef>
                        <a:spcAft>
                          <a:spcPts val="0"/>
                        </a:spcAft>
                      </a:pPr>
                      <a:endParaRPr lang="en-US" sz="1600" dirty="0">
                        <a:effectLst/>
                        <a:latin typeface="+mn-lt"/>
                      </a:endParaRPr>
                    </a:p>
                    <a:p>
                      <a:pPr marL="67945" marR="0" algn="ctr">
                        <a:lnSpc>
                          <a:spcPts val="1280"/>
                        </a:lnSpc>
                        <a:spcBef>
                          <a:spcPts val="0"/>
                        </a:spcBef>
                        <a:spcAft>
                          <a:spcPts val="0"/>
                        </a:spcAft>
                      </a:pPr>
                      <a:r>
                        <a:rPr lang="en-US" sz="1600" dirty="0">
                          <a:effectLst/>
                          <a:latin typeface="+mn-lt"/>
                        </a:rPr>
                        <a:t>Kieyl Ponce </a:t>
                      </a:r>
                      <a:endParaRPr lang="en-US" sz="1600" dirty="0">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AD43"/>
                    </a:solidFill>
                  </a:tcPr>
                </a:tc>
                <a:tc>
                  <a:txBody>
                    <a:bodyPr/>
                    <a:lstStyle/>
                    <a:p>
                      <a:pPr marL="0" marR="0" algn="ctr">
                        <a:lnSpc>
                          <a:spcPts val="1280"/>
                        </a:lnSpc>
                        <a:spcBef>
                          <a:spcPts val="0"/>
                        </a:spcBef>
                        <a:spcAft>
                          <a:spcPts val="0"/>
                        </a:spcAft>
                      </a:pPr>
                      <a:endParaRPr lang="en-US" sz="1600" b="1" dirty="0">
                        <a:solidFill>
                          <a:schemeClr val="tx1"/>
                        </a:solidFill>
                        <a:effectLst/>
                        <a:latin typeface="+mn-lt"/>
                      </a:endParaRPr>
                    </a:p>
                    <a:p>
                      <a:pPr marL="0" marR="0" algn="ctr">
                        <a:lnSpc>
                          <a:spcPts val="1280"/>
                        </a:lnSpc>
                        <a:spcBef>
                          <a:spcPts val="0"/>
                        </a:spcBef>
                        <a:spcAft>
                          <a:spcPts val="0"/>
                        </a:spcAft>
                      </a:pPr>
                      <a:r>
                        <a:rPr lang="en-US" sz="1600" b="1" dirty="0">
                          <a:solidFill>
                            <a:schemeClr val="tx1"/>
                          </a:solidFill>
                          <a:effectLst/>
                          <a:latin typeface="+mn-lt"/>
                        </a:rPr>
                        <a:t>  </a:t>
                      </a:r>
                    </a:p>
                    <a:p>
                      <a:pPr marL="0" marR="0" algn="ctr">
                        <a:lnSpc>
                          <a:spcPts val="1280"/>
                        </a:lnSpc>
                        <a:spcBef>
                          <a:spcPts val="0"/>
                        </a:spcBef>
                        <a:spcAft>
                          <a:spcPts val="0"/>
                        </a:spcAft>
                      </a:pPr>
                      <a:r>
                        <a:rPr lang="en-US" sz="1600" b="1" dirty="0">
                          <a:solidFill>
                            <a:schemeClr val="tx1"/>
                          </a:solidFill>
                          <a:effectLst/>
                          <a:latin typeface="+mn-lt"/>
                        </a:rPr>
                        <a:t>UI/UX Designer</a:t>
                      </a: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67945" marR="0" algn="ctr">
                        <a:lnSpc>
                          <a:spcPts val="1280"/>
                        </a:lnSpc>
                        <a:spcBef>
                          <a:spcPts val="0"/>
                        </a:spcBef>
                        <a:spcAft>
                          <a:spcPts val="0"/>
                        </a:spcAft>
                      </a:pPr>
                      <a:endParaRPr lang="en-US" sz="1600" b="1" dirty="0">
                        <a:solidFill>
                          <a:schemeClr val="tx1"/>
                        </a:solidFill>
                        <a:effectLst/>
                        <a:latin typeface="+mn-lt"/>
                      </a:endParaRPr>
                    </a:p>
                    <a:p>
                      <a:pPr marL="67945" marR="0" algn="ctr">
                        <a:lnSpc>
                          <a:spcPts val="1280"/>
                        </a:lnSpc>
                        <a:spcBef>
                          <a:spcPts val="0"/>
                        </a:spcBef>
                        <a:spcAft>
                          <a:spcPts val="0"/>
                        </a:spcAft>
                      </a:pPr>
                      <a:endParaRPr lang="en-US" sz="1600" b="1" dirty="0">
                        <a:solidFill>
                          <a:schemeClr val="tx1"/>
                        </a:solidFill>
                        <a:effectLst/>
                        <a:latin typeface="+mn-lt"/>
                      </a:endParaRPr>
                    </a:p>
                    <a:p>
                      <a:pPr marL="67945" marR="0" algn="ctr">
                        <a:lnSpc>
                          <a:spcPts val="1280"/>
                        </a:lnSpc>
                        <a:spcBef>
                          <a:spcPts val="0"/>
                        </a:spcBef>
                        <a:spcAft>
                          <a:spcPts val="0"/>
                        </a:spcAft>
                      </a:pPr>
                      <a:r>
                        <a:rPr lang="en-US" sz="1600" b="1" dirty="0">
                          <a:solidFill>
                            <a:schemeClr val="tx1"/>
                          </a:solidFill>
                          <a:effectLst/>
                          <a:latin typeface="+mn-lt"/>
                        </a:rPr>
                        <a:t>Product Owner </a:t>
                      </a: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74590717"/>
                  </a:ext>
                </a:extLst>
              </a:tr>
              <a:tr h="680645">
                <a:tc>
                  <a:txBody>
                    <a:bodyPr/>
                    <a:lstStyle/>
                    <a:p>
                      <a:pPr marL="67945" marR="0" algn="ctr">
                        <a:lnSpc>
                          <a:spcPts val="1280"/>
                        </a:lnSpc>
                        <a:spcBef>
                          <a:spcPts val="0"/>
                        </a:spcBef>
                        <a:spcAft>
                          <a:spcPts val="0"/>
                        </a:spcAft>
                      </a:pPr>
                      <a:endParaRPr lang="en-US" sz="1600" dirty="0">
                        <a:effectLst/>
                        <a:latin typeface="+mn-lt"/>
                      </a:endParaRPr>
                    </a:p>
                    <a:p>
                      <a:pPr marL="67945" marR="0" algn="ctr">
                        <a:lnSpc>
                          <a:spcPts val="1280"/>
                        </a:lnSpc>
                        <a:spcBef>
                          <a:spcPts val="0"/>
                        </a:spcBef>
                        <a:spcAft>
                          <a:spcPts val="0"/>
                        </a:spcAft>
                      </a:pPr>
                      <a:r>
                        <a:rPr lang="en-US" sz="1600" dirty="0">
                          <a:effectLst/>
                          <a:latin typeface="+mn-lt"/>
                        </a:rPr>
                        <a:t>Vincent </a:t>
                      </a:r>
                      <a:r>
                        <a:rPr lang="en-US" sz="1600" dirty="0" err="1">
                          <a:effectLst/>
                          <a:latin typeface="+mn-lt"/>
                        </a:rPr>
                        <a:t>Nacor</a:t>
                      </a:r>
                      <a:endParaRPr lang="en-US" sz="1600" dirty="0">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AD43"/>
                    </a:solidFill>
                  </a:tcPr>
                </a:tc>
                <a:tc>
                  <a:txBody>
                    <a:bodyPr/>
                    <a:lstStyle/>
                    <a:p>
                      <a:pPr marL="0" marR="0" algn="ctr">
                        <a:lnSpc>
                          <a:spcPts val="1280"/>
                        </a:lnSpc>
                        <a:spcBef>
                          <a:spcPts val="0"/>
                        </a:spcBef>
                        <a:spcAft>
                          <a:spcPts val="0"/>
                        </a:spcAft>
                      </a:pPr>
                      <a:r>
                        <a:rPr lang="en-US" sz="1600" b="1" dirty="0">
                          <a:solidFill>
                            <a:schemeClr val="tx1"/>
                          </a:solidFill>
                          <a:effectLst/>
                          <a:latin typeface="+mn-lt"/>
                        </a:rPr>
                        <a:t>  </a:t>
                      </a:r>
                    </a:p>
                    <a:p>
                      <a:pPr marL="0" marR="0" algn="ctr">
                        <a:lnSpc>
                          <a:spcPts val="1280"/>
                        </a:lnSpc>
                        <a:spcBef>
                          <a:spcPts val="0"/>
                        </a:spcBef>
                        <a:spcAft>
                          <a:spcPts val="0"/>
                        </a:spcAft>
                      </a:pPr>
                      <a:r>
                        <a:rPr lang="en-US" sz="1600" b="1" dirty="0">
                          <a:solidFill>
                            <a:schemeClr val="tx1"/>
                          </a:solidFill>
                          <a:effectLst/>
                          <a:latin typeface="+mn-lt"/>
                        </a:rPr>
                        <a:t>Documentation Team</a:t>
                      </a: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67945" marR="0" algn="ctr">
                        <a:lnSpc>
                          <a:spcPts val="1280"/>
                        </a:lnSpc>
                        <a:spcBef>
                          <a:spcPts val="0"/>
                        </a:spcBef>
                        <a:spcAft>
                          <a:spcPts val="0"/>
                        </a:spcAft>
                      </a:pPr>
                      <a:endParaRPr lang="en-US" sz="1600" b="1" dirty="0">
                        <a:solidFill>
                          <a:schemeClr val="tx1"/>
                        </a:solidFill>
                        <a:effectLst/>
                        <a:latin typeface="+mn-lt"/>
                      </a:endParaRPr>
                    </a:p>
                    <a:p>
                      <a:pPr marL="67945" marR="0" algn="ctr">
                        <a:lnSpc>
                          <a:spcPts val="1280"/>
                        </a:lnSpc>
                        <a:spcBef>
                          <a:spcPts val="0"/>
                        </a:spcBef>
                        <a:spcAft>
                          <a:spcPts val="0"/>
                        </a:spcAft>
                      </a:pPr>
                      <a:r>
                        <a:rPr lang="en-US" sz="1600" b="1" dirty="0">
                          <a:solidFill>
                            <a:schemeClr val="tx1"/>
                          </a:solidFill>
                          <a:effectLst/>
                          <a:latin typeface="+mn-lt"/>
                        </a:rPr>
                        <a:t>Project Team</a:t>
                      </a: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38180825"/>
                  </a:ext>
                </a:extLst>
              </a:tr>
              <a:tr h="594215">
                <a:tc>
                  <a:txBody>
                    <a:bodyPr/>
                    <a:lstStyle/>
                    <a:p>
                      <a:pPr marL="67945" marR="0" algn="ctr">
                        <a:lnSpc>
                          <a:spcPts val="1280"/>
                        </a:lnSpc>
                        <a:spcBef>
                          <a:spcPts val="0"/>
                        </a:spcBef>
                        <a:spcAft>
                          <a:spcPts val="0"/>
                        </a:spcAft>
                      </a:pPr>
                      <a:endParaRPr lang="en-US" sz="1600" dirty="0">
                        <a:effectLst/>
                        <a:latin typeface="+mn-lt"/>
                      </a:endParaRPr>
                    </a:p>
                    <a:p>
                      <a:pPr marL="67945" marR="0" algn="ctr">
                        <a:lnSpc>
                          <a:spcPts val="1280"/>
                        </a:lnSpc>
                        <a:spcBef>
                          <a:spcPts val="0"/>
                        </a:spcBef>
                        <a:spcAft>
                          <a:spcPts val="0"/>
                        </a:spcAft>
                      </a:pPr>
                      <a:r>
                        <a:rPr lang="en-US" sz="1600" dirty="0">
                          <a:effectLst/>
                          <a:latin typeface="+mn-lt"/>
                        </a:rPr>
                        <a:t>Patrick Cortez</a:t>
                      </a:r>
                      <a:endParaRPr lang="en-US" sz="1600" dirty="0">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AD43"/>
                    </a:solidFill>
                  </a:tcPr>
                </a:tc>
                <a:tc>
                  <a:txBody>
                    <a:bodyPr/>
                    <a:lstStyle/>
                    <a:p>
                      <a:pPr marL="67945" marR="0" algn="ctr">
                        <a:lnSpc>
                          <a:spcPts val="1280"/>
                        </a:lnSpc>
                        <a:spcBef>
                          <a:spcPts val="0"/>
                        </a:spcBef>
                        <a:spcAft>
                          <a:spcPts val="0"/>
                        </a:spcAft>
                      </a:pPr>
                      <a:endParaRPr lang="en-US" sz="1600" b="1" dirty="0">
                        <a:solidFill>
                          <a:schemeClr val="tx1"/>
                        </a:solidFill>
                        <a:effectLst/>
                        <a:latin typeface="+mn-lt"/>
                      </a:endParaRPr>
                    </a:p>
                    <a:p>
                      <a:pPr marL="67945" marR="0" algn="ctr">
                        <a:lnSpc>
                          <a:spcPts val="1280"/>
                        </a:lnSpc>
                        <a:spcBef>
                          <a:spcPts val="0"/>
                        </a:spcBef>
                        <a:spcAft>
                          <a:spcPts val="0"/>
                        </a:spcAft>
                      </a:pPr>
                      <a:r>
                        <a:rPr lang="en-US" sz="1600" b="1" dirty="0">
                          <a:solidFill>
                            <a:schemeClr val="tx1"/>
                          </a:solidFill>
                          <a:effectLst/>
                          <a:latin typeface="+mn-lt"/>
                        </a:rPr>
                        <a:t>Documentation Team</a:t>
                      </a: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ts val="1280"/>
                        </a:lnSpc>
                        <a:spcBef>
                          <a:spcPts val="0"/>
                        </a:spcBef>
                        <a:spcAft>
                          <a:spcPts val="0"/>
                        </a:spcAft>
                      </a:pPr>
                      <a:r>
                        <a:rPr lang="en-US" sz="1600" b="1" dirty="0">
                          <a:solidFill>
                            <a:schemeClr val="tx1"/>
                          </a:solidFill>
                          <a:effectLst/>
                          <a:latin typeface="+mn-lt"/>
                        </a:rPr>
                        <a:t> </a:t>
                      </a:r>
                    </a:p>
                    <a:p>
                      <a:pPr marL="0" marR="0" algn="ctr">
                        <a:lnSpc>
                          <a:spcPts val="1280"/>
                        </a:lnSpc>
                        <a:spcBef>
                          <a:spcPts val="0"/>
                        </a:spcBef>
                        <a:spcAft>
                          <a:spcPts val="0"/>
                        </a:spcAft>
                      </a:pPr>
                      <a:r>
                        <a:rPr lang="en-US" sz="1600" b="1" dirty="0">
                          <a:solidFill>
                            <a:schemeClr val="tx1"/>
                          </a:solidFill>
                          <a:effectLst/>
                          <a:latin typeface="+mn-lt"/>
                        </a:rPr>
                        <a:t> Project Team</a:t>
                      </a: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51696184"/>
                  </a:ext>
                </a:extLst>
              </a:tr>
              <a:tr h="594215">
                <a:tc>
                  <a:txBody>
                    <a:bodyPr/>
                    <a:lstStyle/>
                    <a:p>
                      <a:pPr marL="67945" marR="0" algn="ctr">
                        <a:lnSpc>
                          <a:spcPts val="1280"/>
                        </a:lnSpc>
                        <a:spcBef>
                          <a:spcPts val="0"/>
                        </a:spcBef>
                        <a:spcAft>
                          <a:spcPts val="0"/>
                        </a:spcAft>
                      </a:pPr>
                      <a:endParaRPr lang="en-US" sz="1600" dirty="0">
                        <a:effectLst/>
                        <a:latin typeface="+mn-lt"/>
                        <a:ea typeface="Times New Roman" panose="02020603050405020304" pitchFamily="18" charset="0"/>
                        <a:cs typeface="Times New Roman" panose="02020603050405020304" pitchFamily="18" charset="0"/>
                      </a:endParaRPr>
                    </a:p>
                    <a:p>
                      <a:pPr marL="67945" marR="0" algn="ctr">
                        <a:lnSpc>
                          <a:spcPts val="1280"/>
                        </a:lnSpc>
                        <a:spcBef>
                          <a:spcPts val="0"/>
                        </a:spcBef>
                        <a:spcAft>
                          <a:spcPts val="0"/>
                        </a:spcAft>
                      </a:pPr>
                      <a:r>
                        <a:rPr lang="en-US" sz="1600" dirty="0">
                          <a:effectLst/>
                          <a:latin typeface="+mn-lt"/>
                          <a:ea typeface="Times New Roman" panose="02020603050405020304" pitchFamily="18" charset="0"/>
                          <a:cs typeface="Times New Roman" panose="02020603050405020304" pitchFamily="18" charset="0"/>
                        </a:rPr>
                        <a:t>Bryan </a:t>
                      </a:r>
                      <a:r>
                        <a:rPr lang="en-US" sz="1600" dirty="0" err="1">
                          <a:effectLst/>
                          <a:latin typeface="+mn-lt"/>
                          <a:ea typeface="Times New Roman" panose="02020603050405020304" pitchFamily="18" charset="0"/>
                          <a:cs typeface="Times New Roman" panose="02020603050405020304" pitchFamily="18" charset="0"/>
                        </a:rPr>
                        <a:t>Geneta</a:t>
                      </a:r>
                      <a:endParaRPr lang="en-US" sz="1600" dirty="0">
                        <a:effectLst/>
                        <a:latin typeface="+mn-lt"/>
                        <a:ea typeface="Times New Roman" panose="02020603050405020304" pitchFamily="18" charset="0"/>
                        <a:cs typeface="Times New Roman" panose="02020603050405020304" pitchFamily="18"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3AD43"/>
                    </a:solidFill>
                  </a:tcPr>
                </a:tc>
                <a:tc>
                  <a:txBody>
                    <a:bodyPr/>
                    <a:lstStyle/>
                    <a:p>
                      <a:pPr marL="67945" marR="0" algn="ctr">
                        <a:lnSpc>
                          <a:spcPts val="1280"/>
                        </a:lnSpc>
                        <a:spcBef>
                          <a:spcPts val="0"/>
                        </a:spcBef>
                        <a:spcAft>
                          <a:spcPts val="0"/>
                        </a:spcAft>
                      </a:pP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p>
                      <a:pPr marL="67945" marR="0" algn="ctr">
                        <a:lnSpc>
                          <a:spcPts val="1280"/>
                        </a:lnSpc>
                        <a:spcBef>
                          <a:spcPts val="0"/>
                        </a:spcBef>
                        <a:spcAft>
                          <a:spcPts val="0"/>
                        </a:spcAft>
                      </a:pPr>
                      <a:r>
                        <a:rPr lang="en-US" sz="1600" b="1" dirty="0">
                          <a:solidFill>
                            <a:schemeClr val="tx1"/>
                          </a:solidFill>
                          <a:effectLst/>
                          <a:latin typeface="+mn-lt"/>
                          <a:ea typeface="Times New Roman" panose="02020603050405020304" pitchFamily="18" charset="0"/>
                          <a:cs typeface="Times New Roman" panose="02020603050405020304" pitchFamily="18" charset="0"/>
                        </a:rPr>
                        <a:t>Documentation Team</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algn="ctr">
                        <a:lnSpc>
                          <a:spcPts val="1280"/>
                        </a:lnSpc>
                        <a:spcBef>
                          <a:spcPts val="0"/>
                        </a:spcBef>
                        <a:spcAft>
                          <a:spcPts val="0"/>
                        </a:spcAft>
                      </a:pPr>
                      <a:endParaRPr lang="en-US" sz="1600" b="1" dirty="0">
                        <a:solidFill>
                          <a:schemeClr val="tx1"/>
                        </a:solidFill>
                        <a:effectLst/>
                        <a:latin typeface="+mn-lt"/>
                        <a:ea typeface="Times New Roman" panose="02020603050405020304" pitchFamily="18" charset="0"/>
                        <a:cs typeface="Times New Roman" panose="02020603050405020304" pitchFamily="18" charset="0"/>
                      </a:endParaRPr>
                    </a:p>
                    <a:p>
                      <a:pPr marL="0" marR="0" algn="ctr">
                        <a:lnSpc>
                          <a:spcPts val="1280"/>
                        </a:lnSpc>
                        <a:spcBef>
                          <a:spcPts val="0"/>
                        </a:spcBef>
                        <a:spcAft>
                          <a:spcPts val="0"/>
                        </a:spcAft>
                      </a:pPr>
                      <a:r>
                        <a:rPr lang="en-US" sz="1600" b="1" dirty="0">
                          <a:solidFill>
                            <a:schemeClr val="tx1"/>
                          </a:solidFill>
                          <a:effectLst/>
                          <a:latin typeface="+mn-lt"/>
                          <a:ea typeface="Times New Roman" panose="02020603050405020304" pitchFamily="18" charset="0"/>
                          <a:cs typeface="Times New Roman" panose="02020603050405020304" pitchFamily="18" charset="0"/>
                        </a:rPr>
                        <a:t>Project Team</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06453793"/>
                  </a:ext>
                </a:extLst>
              </a:tr>
            </a:tbl>
          </a:graphicData>
        </a:graphic>
      </p:graphicFrame>
      <p:pic>
        <p:nvPicPr>
          <p:cNvPr id="7" name="Picture 6" descr="A logo on a black background&#10;&#10;Description automatically generated with low confidence">
            <a:extLst>
              <a:ext uri="{FF2B5EF4-FFF2-40B4-BE49-F238E27FC236}">
                <a16:creationId xmlns:a16="http://schemas.microsoft.com/office/drawing/2014/main" id="{FE590532-F045-F01C-B53E-31FBDA73E206}"/>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862563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8228DC1-4D17-1E8D-3FAD-4D1A1B4597EA}"/>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Communication matrix</a:t>
            </a:r>
            <a:endParaRPr lang="en-US"/>
          </a:p>
        </p:txBody>
      </p:sp>
      <p:sp>
        <p:nvSpPr>
          <p:cNvPr id="4" name="TextBox 3">
            <a:extLst>
              <a:ext uri="{FF2B5EF4-FFF2-40B4-BE49-F238E27FC236}">
                <a16:creationId xmlns:a16="http://schemas.microsoft.com/office/drawing/2014/main" id="{6504CCBE-B047-C979-C95A-8E8EF154A1B1}"/>
              </a:ext>
            </a:extLst>
          </p:cNvPr>
          <p:cNvSpPr txBox="1"/>
          <p:nvPr/>
        </p:nvSpPr>
        <p:spPr>
          <a:xfrm>
            <a:off x="4753202" y="6480150"/>
            <a:ext cx="3241337"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Jhon Karl </a:t>
            </a:r>
            <a:r>
              <a:rPr lang="en-US" err="1">
                <a:solidFill>
                  <a:schemeClr val="tx2">
                    <a:lumMod val="60000"/>
                    <a:lumOff val="40000"/>
                  </a:schemeClr>
                </a:solidFill>
                <a:latin typeface="Avenir Book" panose="02000503020000020003"/>
              </a:rPr>
              <a:t>Dumagpi</a:t>
            </a:r>
            <a:endParaRPr lang="en-US">
              <a:solidFill>
                <a:schemeClr val="tx2">
                  <a:lumMod val="60000"/>
                  <a:lumOff val="40000"/>
                </a:schemeClr>
              </a:solidFill>
              <a:latin typeface="Avenir Book" panose="02000503020000020003"/>
            </a:endParaRPr>
          </a:p>
        </p:txBody>
      </p:sp>
      <p:graphicFrame>
        <p:nvGraphicFramePr>
          <p:cNvPr id="8" name="Table 7">
            <a:extLst>
              <a:ext uri="{FF2B5EF4-FFF2-40B4-BE49-F238E27FC236}">
                <a16:creationId xmlns:a16="http://schemas.microsoft.com/office/drawing/2014/main" id="{B21C9559-5947-7F73-C95F-71B4390B4BCE}"/>
              </a:ext>
            </a:extLst>
          </p:cNvPr>
          <p:cNvGraphicFramePr>
            <a:graphicFrameLocks noGrp="1"/>
          </p:cNvGraphicFramePr>
          <p:nvPr>
            <p:extLst>
              <p:ext uri="{D42A27DB-BD31-4B8C-83A1-F6EECF244321}">
                <p14:modId xmlns:p14="http://schemas.microsoft.com/office/powerpoint/2010/main" val="2682109815"/>
              </p:ext>
            </p:extLst>
          </p:nvPr>
        </p:nvGraphicFramePr>
        <p:xfrm>
          <a:off x="1891145" y="1298864"/>
          <a:ext cx="9258300" cy="4875340"/>
        </p:xfrm>
        <a:graphic>
          <a:graphicData uri="http://schemas.openxmlformats.org/drawingml/2006/table">
            <a:tbl>
              <a:tblPr firstRow="1" firstCol="1" lastRow="1" lastCol="1" bandRow="1" bandCol="1"/>
              <a:tblGrid>
                <a:gridCol w="1509770">
                  <a:extLst>
                    <a:ext uri="{9D8B030D-6E8A-4147-A177-3AD203B41FA5}">
                      <a16:colId xmlns:a16="http://schemas.microsoft.com/office/drawing/2014/main" val="1282115981"/>
                    </a:ext>
                  </a:extLst>
                </a:gridCol>
                <a:gridCol w="1241907">
                  <a:extLst>
                    <a:ext uri="{9D8B030D-6E8A-4147-A177-3AD203B41FA5}">
                      <a16:colId xmlns:a16="http://schemas.microsoft.com/office/drawing/2014/main" val="1210966435"/>
                    </a:ext>
                  </a:extLst>
                </a:gridCol>
                <a:gridCol w="1519511">
                  <a:extLst>
                    <a:ext uri="{9D8B030D-6E8A-4147-A177-3AD203B41FA5}">
                      <a16:colId xmlns:a16="http://schemas.microsoft.com/office/drawing/2014/main" val="3306210417"/>
                    </a:ext>
                  </a:extLst>
                </a:gridCol>
                <a:gridCol w="1104567">
                  <a:extLst>
                    <a:ext uri="{9D8B030D-6E8A-4147-A177-3AD203B41FA5}">
                      <a16:colId xmlns:a16="http://schemas.microsoft.com/office/drawing/2014/main" val="555833527"/>
                    </a:ext>
                  </a:extLst>
                </a:gridCol>
                <a:gridCol w="1380222">
                  <a:extLst>
                    <a:ext uri="{9D8B030D-6E8A-4147-A177-3AD203B41FA5}">
                      <a16:colId xmlns:a16="http://schemas.microsoft.com/office/drawing/2014/main" val="1102854447"/>
                    </a:ext>
                  </a:extLst>
                </a:gridCol>
                <a:gridCol w="1036383">
                  <a:extLst>
                    <a:ext uri="{9D8B030D-6E8A-4147-A177-3AD203B41FA5}">
                      <a16:colId xmlns:a16="http://schemas.microsoft.com/office/drawing/2014/main" val="2156828408"/>
                    </a:ext>
                  </a:extLst>
                </a:gridCol>
                <a:gridCol w="1465940">
                  <a:extLst>
                    <a:ext uri="{9D8B030D-6E8A-4147-A177-3AD203B41FA5}">
                      <a16:colId xmlns:a16="http://schemas.microsoft.com/office/drawing/2014/main" val="681597391"/>
                    </a:ext>
                  </a:extLst>
                </a:gridCol>
              </a:tblGrid>
              <a:tr h="671831">
                <a:tc>
                  <a:txBody>
                    <a:bodyPr/>
                    <a:lstStyle/>
                    <a:p>
                      <a:pPr marL="0" marR="0" algn="ctr">
                        <a:lnSpc>
                          <a:spcPct val="100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a:t>
                      </a:r>
                    </a:p>
                    <a:p>
                      <a:pPr marL="0" marR="0" algn="ctr">
                        <a:lnSpc>
                          <a:spcPct val="100000"/>
                        </a:lnSpc>
                        <a:spcBef>
                          <a:spcPts val="0"/>
                        </a:spcBef>
                        <a:spcAft>
                          <a:spcPts val="800"/>
                        </a:spcAft>
                      </a:pPr>
                      <a:r>
                        <a:rPr lang="en-US" sz="1200" b="1" kern="100" dirty="0">
                          <a:solidFill>
                            <a:srgbClr val="FFFFFF"/>
                          </a:solidFill>
                          <a:effectLst/>
                          <a:latin typeface="+mn-lt"/>
                          <a:ea typeface="Calibri" panose="020F0502020204030204" pitchFamily="34" charset="0"/>
                          <a:cs typeface="Times New Roman" panose="02020603050405020304" pitchFamily="18" charset="0"/>
                        </a:rPr>
                        <a:t>Channel</a:t>
                      </a:r>
                      <a:endParaRPr lang="en-US" sz="1200" kern="100" dirty="0">
                        <a:effectLst/>
                        <a:latin typeface="+mn-lt"/>
                        <a:ea typeface="Calibri" panose="020F0502020204030204" pitchFamily="34" charset="0"/>
                        <a:cs typeface="Times New Roman" panose="02020603050405020304" pitchFamily="18" charset="0"/>
                      </a:endParaRPr>
                    </a:p>
                  </a:txBody>
                  <a:tcPr marL="36753" marR="367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AD43"/>
                    </a:solidFill>
                  </a:tcPr>
                </a:tc>
                <a:tc>
                  <a:txBody>
                    <a:bodyPr/>
                    <a:lstStyle/>
                    <a:p>
                      <a:pPr marL="0" marR="0" algn="ctr">
                        <a:lnSpc>
                          <a:spcPct val="100000"/>
                        </a:lnSpc>
                        <a:spcBef>
                          <a:spcPts val="0"/>
                        </a:spcBef>
                        <a:spcAft>
                          <a:spcPts val="800"/>
                        </a:spcAft>
                      </a:pPr>
                      <a:endParaRPr lang="en-US" sz="1200" b="1" kern="100" dirty="0">
                        <a:solidFill>
                          <a:srgbClr val="000000"/>
                        </a:solidFill>
                        <a:effectLst/>
                        <a:latin typeface="+mn-lt"/>
                        <a:ea typeface="Calibri" panose="020F0502020204030204" pitchFamily="34" charset="0"/>
                        <a:cs typeface="Times New Roman" panose="02020603050405020304" pitchFamily="18" charset="0"/>
                      </a:endParaRPr>
                    </a:p>
                    <a:p>
                      <a:pPr marL="0" marR="0" algn="ctr">
                        <a:lnSpc>
                          <a:spcPct val="100000"/>
                        </a:lnSpc>
                        <a:spcBef>
                          <a:spcPts val="0"/>
                        </a:spcBef>
                        <a:spcAft>
                          <a:spcPts val="800"/>
                        </a:spcAft>
                      </a:pPr>
                      <a:r>
                        <a:rPr lang="en-US" sz="1200" b="1" kern="100" dirty="0">
                          <a:solidFill>
                            <a:srgbClr val="000000"/>
                          </a:solidFill>
                          <a:effectLst/>
                          <a:latin typeface="+mn-lt"/>
                          <a:ea typeface="Calibri" panose="020F0502020204030204" pitchFamily="34" charset="0"/>
                          <a:cs typeface="Times New Roman" panose="02020603050405020304" pitchFamily="18" charset="0"/>
                        </a:rPr>
                        <a:t> </a:t>
                      </a:r>
                      <a:r>
                        <a:rPr lang="en-US" sz="1200" b="1" kern="100" dirty="0">
                          <a:solidFill>
                            <a:srgbClr val="FFFFFF"/>
                          </a:solidFill>
                          <a:effectLst/>
                          <a:latin typeface="+mn-lt"/>
                          <a:ea typeface="Calibri" panose="020F0502020204030204" pitchFamily="34" charset="0"/>
                          <a:cs typeface="Times New Roman" panose="02020603050405020304" pitchFamily="18" charset="0"/>
                        </a:rPr>
                        <a:t>Sender</a:t>
                      </a:r>
                      <a:endParaRPr lang="en-US" sz="1200" kern="100" dirty="0">
                        <a:effectLst/>
                        <a:latin typeface="+mn-lt"/>
                        <a:ea typeface="Calibri" panose="020F0502020204030204" pitchFamily="34" charset="0"/>
                        <a:cs typeface="Times New Roman" panose="02020603050405020304" pitchFamily="18" charset="0"/>
                      </a:endParaRPr>
                    </a:p>
                  </a:txBody>
                  <a:tcPr marL="36753" marR="367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AD43"/>
                    </a:solidFill>
                  </a:tcPr>
                </a:tc>
                <a:tc>
                  <a:txBody>
                    <a:bodyPr/>
                    <a:lstStyle/>
                    <a:p>
                      <a:pPr marL="0" marR="0" algn="ctr">
                        <a:lnSpc>
                          <a:spcPct val="100000"/>
                        </a:lnSpc>
                        <a:spcBef>
                          <a:spcPts val="0"/>
                        </a:spcBef>
                        <a:spcAft>
                          <a:spcPts val="800"/>
                        </a:spcAft>
                      </a:pPr>
                      <a:endParaRPr lang="en-US" sz="1200" b="1" kern="100" dirty="0">
                        <a:solidFill>
                          <a:srgbClr val="000000"/>
                        </a:solidFill>
                        <a:effectLst/>
                        <a:latin typeface="+mn-lt"/>
                        <a:ea typeface="Calibri" panose="020F0502020204030204" pitchFamily="34" charset="0"/>
                        <a:cs typeface="Times New Roman" panose="02020603050405020304" pitchFamily="18" charset="0"/>
                      </a:endParaRPr>
                    </a:p>
                    <a:p>
                      <a:pPr marL="0" marR="0" algn="ctr">
                        <a:lnSpc>
                          <a:spcPct val="100000"/>
                        </a:lnSpc>
                        <a:spcBef>
                          <a:spcPts val="0"/>
                        </a:spcBef>
                        <a:spcAft>
                          <a:spcPts val="800"/>
                        </a:spcAft>
                      </a:pPr>
                      <a:r>
                        <a:rPr lang="en-US" sz="1200" b="1" kern="100" dirty="0">
                          <a:solidFill>
                            <a:srgbClr val="000000"/>
                          </a:solidFill>
                          <a:effectLst/>
                          <a:latin typeface="+mn-lt"/>
                          <a:ea typeface="Calibri" panose="020F0502020204030204" pitchFamily="34" charset="0"/>
                          <a:cs typeface="Times New Roman" panose="02020603050405020304" pitchFamily="18" charset="0"/>
                        </a:rPr>
                        <a:t> </a:t>
                      </a:r>
                      <a:r>
                        <a:rPr lang="en-US" sz="1200" b="1" kern="100" dirty="0" err="1">
                          <a:solidFill>
                            <a:srgbClr val="FFFFFF"/>
                          </a:solidFill>
                          <a:effectLst/>
                          <a:latin typeface="+mn-lt"/>
                          <a:ea typeface="Calibri" panose="020F0502020204030204" pitchFamily="34" charset="0"/>
                          <a:cs typeface="Times New Roman" panose="02020603050405020304" pitchFamily="18" charset="0"/>
                        </a:rPr>
                        <a:t>Recepient</a:t>
                      </a:r>
                      <a:endParaRPr lang="en-US" sz="1200" kern="100" dirty="0">
                        <a:effectLst/>
                        <a:latin typeface="+mn-lt"/>
                        <a:ea typeface="Calibri" panose="020F0502020204030204" pitchFamily="34" charset="0"/>
                        <a:cs typeface="Times New Roman" panose="02020603050405020304" pitchFamily="18" charset="0"/>
                      </a:endParaRPr>
                    </a:p>
                  </a:txBody>
                  <a:tcPr marL="36753" marR="367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AD43"/>
                    </a:solidFill>
                  </a:tcPr>
                </a:tc>
                <a:tc>
                  <a:txBody>
                    <a:bodyPr/>
                    <a:lstStyle/>
                    <a:p>
                      <a:pPr marL="0" marR="0" algn="ctr">
                        <a:lnSpc>
                          <a:spcPct val="100000"/>
                        </a:lnSpc>
                        <a:spcBef>
                          <a:spcPts val="0"/>
                        </a:spcBef>
                        <a:spcAft>
                          <a:spcPts val="800"/>
                        </a:spcAft>
                      </a:pPr>
                      <a:r>
                        <a:rPr lang="en-US" sz="1200" b="1" kern="100" dirty="0">
                          <a:solidFill>
                            <a:srgbClr val="000000"/>
                          </a:solidFill>
                          <a:effectLst/>
                          <a:latin typeface="+mn-lt"/>
                          <a:ea typeface="Calibri" panose="020F0502020204030204" pitchFamily="34" charset="0"/>
                          <a:cs typeface="Times New Roman" panose="02020603050405020304" pitchFamily="18" charset="0"/>
                        </a:rPr>
                        <a:t> </a:t>
                      </a:r>
                    </a:p>
                    <a:p>
                      <a:pPr marL="0" marR="0" algn="ctr">
                        <a:lnSpc>
                          <a:spcPct val="100000"/>
                        </a:lnSpc>
                        <a:spcBef>
                          <a:spcPts val="0"/>
                        </a:spcBef>
                        <a:spcAft>
                          <a:spcPts val="800"/>
                        </a:spcAft>
                      </a:pPr>
                      <a:r>
                        <a:rPr lang="en-US" sz="1200" b="1" kern="100" dirty="0">
                          <a:solidFill>
                            <a:srgbClr val="FFFFFF"/>
                          </a:solidFill>
                          <a:effectLst/>
                          <a:latin typeface="+mn-lt"/>
                          <a:ea typeface="Calibri" panose="020F0502020204030204" pitchFamily="34" charset="0"/>
                          <a:cs typeface="Times New Roman" panose="02020603050405020304" pitchFamily="18" charset="0"/>
                        </a:rPr>
                        <a:t>Type</a:t>
                      </a:r>
                      <a:endParaRPr lang="en-US" sz="1200" kern="100" dirty="0">
                        <a:effectLst/>
                        <a:latin typeface="+mn-lt"/>
                        <a:ea typeface="Calibri" panose="020F0502020204030204" pitchFamily="34" charset="0"/>
                        <a:cs typeface="Times New Roman" panose="02020603050405020304" pitchFamily="18" charset="0"/>
                      </a:endParaRPr>
                    </a:p>
                  </a:txBody>
                  <a:tcPr marL="36753" marR="36753"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AD43"/>
                    </a:solidFill>
                  </a:tcPr>
                </a:tc>
                <a:tc>
                  <a:txBody>
                    <a:bodyPr/>
                    <a:lstStyle/>
                    <a:p>
                      <a:pPr marL="0" marR="0" algn="ctr">
                        <a:lnSpc>
                          <a:spcPct val="100000"/>
                        </a:lnSpc>
                        <a:spcBef>
                          <a:spcPts val="0"/>
                        </a:spcBef>
                        <a:spcAft>
                          <a:spcPts val="800"/>
                        </a:spcAft>
                      </a:pPr>
                      <a:endParaRPr lang="en-US" sz="1200" b="1" kern="100" dirty="0">
                        <a:solidFill>
                          <a:srgbClr val="000000"/>
                        </a:solidFill>
                        <a:effectLst/>
                        <a:latin typeface="+mn-lt"/>
                        <a:ea typeface="Calibri" panose="020F0502020204030204" pitchFamily="34" charset="0"/>
                        <a:cs typeface="Times New Roman" panose="02020603050405020304" pitchFamily="18" charset="0"/>
                      </a:endParaRPr>
                    </a:p>
                    <a:p>
                      <a:pPr marL="0" marR="0" algn="ctr">
                        <a:lnSpc>
                          <a:spcPct val="100000"/>
                        </a:lnSpc>
                        <a:spcBef>
                          <a:spcPts val="0"/>
                        </a:spcBef>
                        <a:spcAft>
                          <a:spcPts val="800"/>
                        </a:spcAft>
                      </a:pPr>
                      <a:r>
                        <a:rPr lang="en-US" sz="1200" b="1" kern="100" dirty="0">
                          <a:solidFill>
                            <a:srgbClr val="000000"/>
                          </a:solidFill>
                          <a:effectLst/>
                          <a:latin typeface="+mn-lt"/>
                          <a:ea typeface="Calibri" panose="020F0502020204030204" pitchFamily="34" charset="0"/>
                          <a:cs typeface="Times New Roman" panose="02020603050405020304" pitchFamily="18" charset="0"/>
                        </a:rPr>
                        <a:t> </a:t>
                      </a:r>
                      <a:r>
                        <a:rPr lang="en-US" sz="1200" b="1" kern="100" dirty="0">
                          <a:solidFill>
                            <a:srgbClr val="FFFFFF"/>
                          </a:solidFill>
                          <a:effectLst/>
                          <a:latin typeface="+mn-lt"/>
                          <a:ea typeface="Calibri" panose="020F0502020204030204" pitchFamily="34" charset="0"/>
                          <a:cs typeface="Times New Roman" panose="02020603050405020304" pitchFamily="18" charset="0"/>
                        </a:rPr>
                        <a:t>Frequency</a:t>
                      </a:r>
                      <a:endParaRPr lang="en-US" sz="1200" kern="100" dirty="0">
                        <a:effectLst/>
                        <a:latin typeface="+mn-lt"/>
                        <a:ea typeface="Calibri" panose="020F0502020204030204" pitchFamily="34" charset="0"/>
                        <a:cs typeface="Times New Roman" panose="02020603050405020304" pitchFamily="18" charset="0"/>
                      </a:endParaRPr>
                    </a:p>
                  </a:txBody>
                  <a:tcPr marL="36753" marR="36753" marT="0" marB="0">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AD43"/>
                    </a:solidFill>
                  </a:tcPr>
                </a:tc>
                <a:tc>
                  <a:txBody>
                    <a:bodyPr/>
                    <a:lstStyle/>
                    <a:p>
                      <a:pPr marL="73025" marR="0" indent="-73025" algn="ctr">
                        <a:lnSpc>
                          <a:spcPct val="100000"/>
                        </a:lnSpc>
                        <a:spcBef>
                          <a:spcPts val="0"/>
                        </a:spcBef>
                        <a:spcAft>
                          <a:spcPts val="800"/>
                        </a:spcAft>
                      </a:pPr>
                      <a:endParaRPr lang="en-US" sz="1200" b="1" kern="100" dirty="0">
                        <a:solidFill>
                          <a:srgbClr val="FFFFFF"/>
                        </a:solidFill>
                        <a:effectLst/>
                        <a:latin typeface="+mn-lt"/>
                        <a:ea typeface="Calibri" panose="020F0502020204030204" pitchFamily="34" charset="0"/>
                        <a:cs typeface="Times New Roman" panose="02020603050405020304" pitchFamily="18" charset="0"/>
                      </a:endParaRPr>
                    </a:p>
                    <a:p>
                      <a:pPr marL="73025" marR="0" indent="-73025" algn="ctr">
                        <a:lnSpc>
                          <a:spcPct val="100000"/>
                        </a:lnSpc>
                        <a:spcBef>
                          <a:spcPts val="0"/>
                        </a:spcBef>
                        <a:spcAft>
                          <a:spcPts val="800"/>
                        </a:spcAft>
                      </a:pPr>
                      <a:r>
                        <a:rPr lang="en-US" sz="1200" b="1" kern="100" dirty="0">
                          <a:solidFill>
                            <a:srgbClr val="FFFFFF"/>
                          </a:solidFill>
                          <a:effectLst/>
                          <a:latin typeface="+mn-lt"/>
                          <a:ea typeface="Calibri" panose="020F0502020204030204" pitchFamily="34" charset="0"/>
                          <a:cs typeface="Times New Roman" panose="02020603050405020304" pitchFamily="18" charset="0"/>
                        </a:rPr>
                        <a:t>Format Used</a:t>
                      </a:r>
                      <a:endParaRPr lang="en-US" sz="1200" kern="100" dirty="0">
                        <a:effectLst/>
                        <a:latin typeface="+mn-lt"/>
                        <a:ea typeface="Calibri" panose="020F0502020204030204" pitchFamily="34" charset="0"/>
                        <a:cs typeface="Times New Roman" panose="02020603050405020304" pitchFamily="18" charset="0"/>
                      </a:endParaRPr>
                    </a:p>
                  </a:txBody>
                  <a:tcPr marL="36753" marR="36753" marT="0" marB="0">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AD43"/>
                    </a:solidFill>
                  </a:tcPr>
                </a:tc>
                <a:tc>
                  <a:txBody>
                    <a:bodyPr/>
                    <a:lstStyle/>
                    <a:p>
                      <a:pPr marL="0" marR="0" algn="ctr">
                        <a:lnSpc>
                          <a:spcPct val="100000"/>
                        </a:lnSpc>
                        <a:spcBef>
                          <a:spcPts val="0"/>
                        </a:spcBef>
                        <a:spcAft>
                          <a:spcPts val="800"/>
                        </a:spcAft>
                      </a:pPr>
                      <a:r>
                        <a:rPr lang="en-US" sz="1200" b="1" kern="100" dirty="0">
                          <a:solidFill>
                            <a:srgbClr val="000000"/>
                          </a:solidFill>
                          <a:effectLst/>
                          <a:latin typeface="+mn-lt"/>
                          <a:ea typeface="Calibri" panose="020F0502020204030204" pitchFamily="34" charset="0"/>
                          <a:cs typeface="Times New Roman" panose="02020603050405020304" pitchFamily="18" charset="0"/>
                        </a:rPr>
                        <a:t> </a:t>
                      </a:r>
                    </a:p>
                    <a:p>
                      <a:pPr marL="0" marR="0" algn="ctr">
                        <a:lnSpc>
                          <a:spcPct val="100000"/>
                        </a:lnSpc>
                        <a:spcBef>
                          <a:spcPts val="0"/>
                        </a:spcBef>
                        <a:spcAft>
                          <a:spcPts val="800"/>
                        </a:spcAft>
                      </a:pPr>
                      <a:r>
                        <a:rPr lang="en-US" sz="1200" b="1" kern="100" dirty="0">
                          <a:solidFill>
                            <a:srgbClr val="FFFFFF"/>
                          </a:solidFill>
                          <a:effectLst/>
                          <a:latin typeface="+mn-lt"/>
                          <a:ea typeface="Calibri" panose="020F0502020204030204" pitchFamily="34" charset="0"/>
                          <a:cs typeface="Times New Roman" panose="02020603050405020304" pitchFamily="18" charset="0"/>
                        </a:rPr>
                        <a:t>Delivery media</a:t>
                      </a:r>
                      <a:endParaRPr lang="en-US" sz="1200" kern="100" dirty="0">
                        <a:effectLst/>
                        <a:latin typeface="+mn-lt"/>
                        <a:ea typeface="Calibri" panose="020F0502020204030204" pitchFamily="34" charset="0"/>
                        <a:cs typeface="Times New Roman" panose="02020603050405020304" pitchFamily="18" charset="0"/>
                      </a:endParaRPr>
                    </a:p>
                  </a:txBody>
                  <a:tcPr marL="36753" marR="36753" marT="0" marB="0">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3AD43"/>
                    </a:solidFill>
                  </a:tcPr>
                </a:tc>
                <a:extLst>
                  <a:ext uri="{0D108BD9-81ED-4DB2-BD59-A6C34878D82A}">
                    <a16:rowId xmlns:a16="http://schemas.microsoft.com/office/drawing/2014/main" val="354995586"/>
                  </a:ext>
                </a:extLst>
              </a:tr>
              <a:tr h="487802">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Project Planning</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34925"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Project Manager</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Stakeholders</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Meeting</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1275" marR="0" indent="-41275" algn="ctr">
                        <a:lnSpc>
                          <a:spcPct val="107000"/>
                        </a:lnSpc>
                        <a:spcBef>
                          <a:spcPts val="0"/>
                        </a:spcBef>
                        <a:spcAft>
                          <a:spcPts val="800"/>
                        </a:spcAft>
                      </a:pPr>
                      <a:r>
                        <a:rPr lang="en-US" sz="1200" kern="100">
                          <a:effectLst/>
                          <a:latin typeface="+mn-lt"/>
                          <a:ea typeface="Calibri" panose="020F0502020204030204" pitchFamily="34" charset="0"/>
                          <a:cs typeface="Times New Roman" panose="02020603050405020304" pitchFamily="18" charset="0"/>
                        </a:rPr>
                        <a:t>Prior to commencing the project</a:t>
                      </a:r>
                    </a:p>
                  </a:txBody>
                  <a:tcPr marL="36753" marR="36753" marT="0" marB="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Formal</a:t>
                      </a:r>
                    </a:p>
                  </a:txBody>
                  <a:tcPr marL="36753" marR="36753" marT="0"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a:effectLst/>
                          <a:latin typeface="+mn-lt"/>
                          <a:ea typeface="Calibri" panose="020F0502020204030204" pitchFamily="34" charset="0"/>
                          <a:cs typeface="Times New Roman" panose="02020603050405020304" pitchFamily="18" charset="0"/>
                        </a:rPr>
                        <a:t>Email, MS Teams, Google Meet</a:t>
                      </a:r>
                    </a:p>
                  </a:txBody>
                  <a:tcPr marL="36753" marR="36753" marT="0" marB="0" anchor="ctr">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3232234"/>
                  </a:ext>
                </a:extLst>
              </a:tr>
              <a:tr h="976070">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Release Planning</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Project Manager, Project Team</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Stakeholders</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Meeting</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a:effectLst/>
                          <a:latin typeface="+mn-lt"/>
                          <a:ea typeface="Calibri" panose="020F0502020204030204" pitchFamily="34" charset="0"/>
                          <a:cs typeface="Times New Roman" panose="02020603050405020304" pitchFamily="18" charset="0"/>
                        </a:rPr>
                        <a:t>Revisions will be made as needed before the initiation of the project.</a:t>
                      </a:r>
                    </a:p>
                  </a:txBody>
                  <a:tcPr marL="36753" marR="36753" marT="0" marB="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Formal</a:t>
                      </a:r>
                    </a:p>
                  </a:txBody>
                  <a:tcPr marL="36753" marR="36753" marT="0"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a:effectLst/>
                          <a:latin typeface="+mn-lt"/>
                          <a:ea typeface="Calibri" panose="020F0502020204030204" pitchFamily="34" charset="0"/>
                          <a:cs typeface="Times New Roman" panose="02020603050405020304" pitchFamily="18" charset="0"/>
                        </a:rPr>
                        <a:t>Email, MS Teams, Google Meet</a:t>
                      </a:r>
                    </a:p>
                  </a:txBody>
                  <a:tcPr marL="36753" marR="36753" marT="0" marB="0" anchor="ctr">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5229301"/>
                  </a:ext>
                </a:extLst>
              </a:tr>
              <a:tr h="423048">
                <a:tc>
                  <a:txBody>
                    <a:bodyPr/>
                    <a:lstStyle/>
                    <a:p>
                      <a:pPr marL="0" marR="0" algn="ctr">
                        <a:lnSpc>
                          <a:spcPct val="105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Sprint Planning</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53975" algn="ctr">
                        <a:lnSpc>
                          <a:spcPct val="105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Project Manager</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Project Team</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Meeting</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4785" marR="0" indent="-184785" algn="ctr">
                        <a:lnSpc>
                          <a:spcPct val="105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Once a week</a:t>
                      </a:r>
                    </a:p>
                  </a:txBody>
                  <a:tcPr marL="36753" marR="36753" marT="0" marB="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Informal</a:t>
                      </a:r>
                    </a:p>
                  </a:txBody>
                  <a:tcPr marL="36753" marR="36753" marT="0"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5000"/>
                        </a:lnSpc>
                        <a:spcBef>
                          <a:spcPts val="0"/>
                        </a:spcBef>
                        <a:spcAft>
                          <a:spcPts val="800"/>
                        </a:spcAft>
                      </a:pPr>
                      <a:r>
                        <a:rPr lang="en-US" sz="1200" kern="100">
                          <a:effectLst/>
                          <a:latin typeface="+mn-lt"/>
                          <a:ea typeface="Calibri" panose="020F0502020204030204" pitchFamily="34" charset="0"/>
                          <a:cs typeface="Times New Roman" panose="02020603050405020304" pitchFamily="18" charset="0"/>
                        </a:rPr>
                        <a:t>Email, MS Teams, Google Meet</a:t>
                      </a:r>
                    </a:p>
                  </a:txBody>
                  <a:tcPr marL="36753" marR="36753" marT="0" marB="0" anchor="ctr">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3597270"/>
                  </a:ext>
                </a:extLst>
              </a:tr>
              <a:tr h="1085132">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Management Processes</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Project Manager, Project Team</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Stakeholders</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Artifact</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The project will be reviewed and updated as necessary before it begins.</a:t>
                      </a:r>
                    </a:p>
                  </a:txBody>
                  <a:tcPr marL="36753" marR="36753" marT="0" marB="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Document</a:t>
                      </a:r>
                    </a:p>
                  </a:txBody>
                  <a:tcPr marL="36753" marR="36753" marT="0"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Email, Google Spaces, Google Docs, Google Drive, Microsoft 365</a:t>
                      </a:r>
                    </a:p>
                  </a:txBody>
                  <a:tcPr marL="36753" marR="36753" marT="0" marB="0" anchor="ctr">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76762588"/>
                  </a:ext>
                </a:extLst>
              </a:tr>
              <a:tr h="800694">
                <a:tc>
                  <a:txBody>
                    <a:bodyPr/>
                    <a:lstStyle/>
                    <a:p>
                      <a:pPr marL="6350" marR="0" indent="-6350" algn="ctr">
                        <a:lnSpc>
                          <a:spcPct val="105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Product Backlog</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53975" algn="ctr">
                        <a:lnSpc>
                          <a:spcPct val="105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Project Manager</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Project Team</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Artifact</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4785" marR="0" indent="-184785" algn="ctr">
                        <a:lnSpc>
                          <a:spcPct val="105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Once a week</a:t>
                      </a:r>
                    </a:p>
                  </a:txBody>
                  <a:tcPr marL="36753" marR="36753" marT="0" marB="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5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Document</a:t>
                      </a:r>
                    </a:p>
                  </a:txBody>
                  <a:tcPr marL="36753" marR="36753" marT="0"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428625" marR="0" indent="-428625" algn="ctr">
                        <a:lnSpc>
                          <a:spcPct val="105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Google Docs,</a:t>
                      </a:r>
                    </a:p>
                    <a:p>
                      <a:pPr marL="428625" marR="0" indent="-428625" algn="ctr">
                        <a:lnSpc>
                          <a:spcPct val="105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Google Spaces</a:t>
                      </a:r>
                    </a:p>
                  </a:txBody>
                  <a:tcPr marL="36753" marR="36753" marT="0" marB="0" anchor="ctr">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08817806"/>
                  </a:ext>
                </a:extLst>
              </a:tr>
              <a:tr h="430763">
                <a:tc>
                  <a:txBody>
                    <a:bodyPr/>
                    <a:lstStyle/>
                    <a:p>
                      <a:pPr marL="0" marR="0" indent="9525"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Project Update</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34925"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Project Manager</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Project Team</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 Meeting</a:t>
                      </a:r>
                    </a:p>
                  </a:txBody>
                  <a:tcPr marL="36753" marR="36753"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184785" marR="0" indent="-184785" algn="ctr">
                        <a:lnSpc>
                          <a:spcPct val="107000"/>
                        </a:lnSpc>
                        <a:spcBef>
                          <a:spcPts val="0"/>
                        </a:spcBef>
                        <a:spcAft>
                          <a:spcPts val="800"/>
                        </a:spcAft>
                      </a:pPr>
                      <a:r>
                        <a:rPr lang="en-US" sz="1200" kern="100">
                          <a:effectLst/>
                          <a:latin typeface="+mn-lt"/>
                          <a:ea typeface="Calibri" panose="020F0502020204030204" pitchFamily="34" charset="0"/>
                          <a:cs typeface="Times New Roman" panose="02020603050405020304" pitchFamily="18" charset="0"/>
                        </a:rPr>
                        <a:t>Once a week</a:t>
                      </a:r>
                    </a:p>
                  </a:txBody>
                  <a:tcPr marL="36753" marR="36753" marT="0" marB="0" anchor="ctr">
                    <a:lnL w="1270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Informal</a:t>
                      </a:r>
                    </a:p>
                  </a:txBody>
                  <a:tcPr marL="36753" marR="36753" marT="0" marB="0" anchor="ctr">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800"/>
                        </a:spcAft>
                      </a:pPr>
                      <a:r>
                        <a:rPr lang="en-US" sz="1200" kern="100" dirty="0">
                          <a:effectLst/>
                          <a:latin typeface="+mn-lt"/>
                          <a:ea typeface="Calibri" panose="020F0502020204030204" pitchFamily="34" charset="0"/>
                          <a:cs typeface="Times New Roman" panose="02020603050405020304" pitchFamily="18" charset="0"/>
                        </a:rPr>
                        <a:t>Email, MS Teams, Google Meet</a:t>
                      </a:r>
                    </a:p>
                  </a:txBody>
                  <a:tcPr marL="36753" marR="36753" marT="0" marB="0" anchor="ctr">
                    <a:lnL w="190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99283334"/>
                  </a:ext>
                </a:extLst>
              </a:tr>
            </a:tbl>
          </a:graphicData>
        </a:graphic>
      </p:graphicFrame>
      <p:pic>
        <p:nvPicPr>
          <p:cNvPr id="9" name="Picture 8" descr="A logo on a black background&#10;&#10;Description automatically generated with low confidence">
            <a:extLst>
              <a:ext uri="{FF2B5EF4-FFF2-40B4-BE49-F238E27FC236}">
                <a16:creationId xmlns:a16="http://schemas.microsoft.com/office/drawing/2014/main" id="{50CC37B6-F3C4-FCAC-D226-B6B51A43B52D}"/>
              </a:ext>
            </a:extLst>
          </p:cNvPr>
          <p:cNvPicPr>
            <a:picLocks noChangeAspect="1"/>
          </p:cNvPicPr>
          <p:nvPr/>
        </p:nvPicPr>
        <p:blipFill rotWithShape="1">
          <a:blip r:embed="rId2">
            <a:alphaModFix amt="50000"/>
          </a:blip>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3866419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8228DC1-4D17-1E8D-3FAD-4D1A1B4597EA}"/>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Risk register</a:t>
            </a:r>
            <a:endParaRPr lang="en-US"/>
          </a:p>
        </p:txBody>
      </p:sp>
      <p:sp>
        <p:nvSpPr>
          <p:cNvPr id="4" name="TextBox 3">
            <a:extLst>
              <a:ext uri="{FF2B5EF4-FFF2-40B4-BE49-F238E27FC236}">
                <a16:creationId xmlns:a16="http://schemas.microsoft.com/office/drawing/2014/main" id="{2BCD1675-34B2-F6E1-B16A-7DF32CA010E5}"/>
              </a:ext>
            </a:extLst>
          </p:cNvPr>
          <p:cNvSpPr txBox="1"/>
          <p:nvPr/>
        </p:nvSpPr>
        <p:spPr>
          <a:xfrm>
            <a:off x="4678054" y="6356349"/>
            <a:ext cx="2678875"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a:t>
            </a:r>
            <a:r>
              <a:rPr lang="en-US" err="1">
                <a:solidFill>
                  <a:schemeClr val="tx2">
                    <a:lumMod val="60000"/>
                    <a:lumOff val="40000"/>
                  </a:schemeClr>
                </a:solidFill>
                <a:latin typeface="Avenir Book" panose="02000503020000020003"/>
              </a:rPr>
              <a:t>Khylle</a:t>
            </a:r>
            <a:r>
              <a:rPr lang="en-US">
                <a:solidFill>
                  <a:schemeClr val="tx2">
                    <a:lumMod val="60000"/>
                    <a:lumOff val="40000"/>
                  </a:schemeClr>
                </a:solidFill>
                <a:latin typeface="Avenir Book" panose="02000503020000020003"/>
              </a:rPr>
              <a:t> </a:t>
            </a:r>
            <a:r>
              <a:rPr lang="en-US" err="1">
                <a:solidFill>
                  <a:schemeClr val="tx2">
                    <a:lumMod val="60000"/>
                    <a:lumOff val="40000"/>
                  </a:schemeClr>
                </a:solidFill>
                <a:latin typeface="Avenir Book" panose="02000503020000020003"/>
              </a:rPr>
              <a:t>Tiquia</a:t>
            </a:r>
            <a:endParaRPr lang="en-US">
              <a:solidFill>
                <a:schemeClr val="tx2">
                  <a:lumMod val="60000"/>
                  <a:lumOff val="40000"/>
                </a:schemeClr>
              </a:solidFill>
              <a:latin typeface="Avenir Book" panose="02000503020000020003"/>
            </a:endParaRPr>
          </a:p>
        </p:txBody>
      </p:sp>
      <p:graphicFrame>
        <p:nvGraphicFramePr>
          <p:cNvPr id="6" name="Table 5">
            <a:extLst>
              <a:ext uri="{FF2B5EF4-FFF2-40B4-BE49-F238E27FC236}">
                <a16:creationId xmlns:a16="http://schemas.microsoft.com/office/drawing/2014/main" id="{89BD6293-8D51-76A9-793C-F3D43D8701A7}"/>
              </a:ext>
            </a:extLst>
          </p:cNvPr>
          <p:cNvGraphicFramePr>
            <a:graphicFrameLocks noGrp="1"/>
          </p:cNvGraphicFramePr>
          <p:nvPr>
            <p:extLst>
              <p:ext uri="{D42A27DB-BD31-4B8C-83A1-F6EECF244321}">
                <p14:modId xmlns:p14="http://schemas.microsoft.com/office/powerpoint/2010/main" val="2553224261"/>
              </p:ext>
            </p:extLst>
          </p:nvPr>
        </p:nvGraphicFramePr>
        <p:xfrm>
          <a:off x="1420986" y="1158596"/>
          <a:ext cx="10258394" cy="5093780"/>
        </p:xfrm>
        <a:graphic>
          <a:graphicData uri="http://schemas.openxmlformats.org/drawingml/2006/table">
            <a:tbl>
              <a:tblPr firstRow="1" firstCol="1" bandRow="1">
                <a:tableStyleId>{5C22544A-7EE6-4342-B048-85BDC9FD1C3A}</a:tableStyleId>
              </a:tblPr>
              <a:tblGrid>
                <a:gridCol w="578574">
                  <a:extLst>
                    <a:ext uri="{9D8B030D-6E8A-4147-A177-3AD203B41FA5}">
                      <a16:colId xmlns:a16="http://schemas.microsoft.com/office/drawing/2014/main" val="1631877952"/>
                    </a:ext>
                  </a:extLst>
                </a:gridCol>
                <a:gridCol w="2812852">
                  <a:extLst>
                    <a:ext uri="{9D8B030D-6E8A-4147-A177-3AD203B41FA5}">
                      <a16:colId xmlns:a16="http://schemas.microsoft.com/office/drawing/2014/main" val="762272387"/>
                    </a:ext>
                  </a:extLst>
                </a:gridCol>
                <a:gridCol w="1241265">
                  <a:extLst>
                    <a:ext uri="{9D8B030D-6E8A-4147-A177-3AD203B41FA5}">
                      <a16:colId xmlns:a16="http://schemas.microsoft.com/office/drawing/2014/main" val="1853828876"/>
                    </a:ext>
                  </a:extLst>
                </a:gridCol>
                <a:gridCol w="1241265">
                  <a:extLst>
                    <a:ext uri="{9D8B030D-6E8A-4147-A177-3AD203B41FA5}">
                      <a16:colId xmlns:a16="http://schemas.microsoft.com/office/drawing/2014/main" val="2844550005"/>
                    </a:ext>
                  </a:extLst>
                </a:gridCol>
                <a:gridCol w="1075079">
                  <a:extLst>
                    <a:ext uri="{9D8B030D-6E8A-4147-A177-3AD203B41FA5}">
                      <a16:colId xmlns:a16="http://schemas.microsoft.com/office/drawing/2014/main" val="2234832025"/>
                    </a:ext>
                  </a:extLst>
                </a:gridCol>
                <a:gridCol w="744760">
                  <a:extLst>
                    <a:ext uri="{9D8B030D-6E8A-4147-A177-3AD203B41FA5}">
                      <a16:colId xmlns:a16="http://schemas.microsoft.com/office/drawing/2014/main" val="4261174452"/>
                    </a:ext>
                  </a:extLst>
                </a:gridCol>
                <a:gridCol w="744760">
                  <a:extLst>
                    <a:ext uri="{9D8B030D-6E8A-4147-A177-3AD203B41FA5}">
                      <a16:colId xmlns:a16="http://schemas.microsoft.com/office/drawing/2014/main" val="360717199"/>
                    </a:ext>
                  </a:extLst>
                </a:gridCol>
                <a:gridCol w="744760">
                  <a:extLst>
                    <a:ext uri="{9D8B030D-6E8A-4147-A177-3AD203B41FA5}">
                      <a16:colId xmlns:a16="http://schemas.microsoft.com/office/drawing/2014/main" val="3160491303"/>
                    </a:ext>
                  </a:extLst>
                </a:gridCol>
                <a:gridCol w="1075079">
                  <a:extLst>
                    <a:ext uri="{9D8B030D-6E8A-4147-A177-3AD203B41FA5}">
                      <a16:colId xmlns:a16="http://schemas.microsoft.com/office/drawing/2014/main" val="1944472393"/>
                    </a:ext>
                  </a:extLst>
                </a:gridCol>
              </a:tblGrid>
              <a:tr h="434165">
                <a:tc>
                  <a:txBody>
                    <a:bodyPr/>
                    <a:lstStyle/>
                    <a:p>
                      <a:pPr marL="0" marR="0" algn="ctr">
                        <a:lnSpc>
                          <a:spcPct val="107000"/>
                        </a:lnSpc>
                        <a:spcBef>
                          <a:spcPts val="0"/>
                        </a:spcBef>
                        <a:spcAft>
                          <a:spcPts val="0"/>
                        </a:spcAft>
                      </a:pPr>
                      <a:r>
                        <a:rPr lang="en-US" sz="1200" kern="100" dirty="0">
                          <a:effectLst/>
                        </a:rPr>
                        <a:t>Risk ID</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ctr">
                        <a:lnSpc>
                          <a:spcPct val="107000"/>
                        </a:lnSpc>
                        <a:spcBef>
                          <a:spcPts val="0"/>
                        </a:spcBef>
                        <a:spcAft>
                          <a:spcPts val="0"/>
                        </a:spcAft>
                      </a:pPr>
                      <a:r>
                        <a:rPr lang="en-US" sz="1200" kern="100" dirty="0">
                          <a:effectLst/>
                        </a:rPr>
                        <a:t>Risk Description</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ctr">
                        <a:lnSpc>
                          <a:spcPct val="107000"/>
                        </a:lnSpc>
                        <a:spcBef>
                          <a:spcPts val="0"/>
                        </a:spcBef>
                        <a:spcAft>
                          <a:spcPts val="0"/>
                        </a:spcAft>
                      </a:pPr>
                      <a:r>
                        <a:rPr lang="en-US" sz="1200" kern="100" dirty="0">
                          <a:effectLst/>
                        </a:rPr>
                        <a:t>Risk Category</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ctr">
                        <a:lnSpc>
                          <a:spcPct val="107000"/>
                        </a:lnSpc>
                        <a:spcBef>
                          <a:spcPts val="0"/>
                        </a:spcBef>
                        <a:spcAft>
                          <a:spcPts val="0"/>
                        </a:spcAft>
                      </a:pPr>
                      <a:r>
                        <a:rPr lang="en-US" sz="1200" kern="100" dirty="0">
                          <a:effectLst/>
                        </a:rPr>
                        <a:t>Risk Owner</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ctr">
                        <a:lnSpc>
                          <a:spcPct val="107000"/>
                        </a:lnSpc>
                        <a:spcBef>
                          <a:spcPts val="0"/>
                        </a:spcBef>
                        <a:spcAft>
                          <a:spcPts val="0"/>
                        </a:spcAft>
                      </a:pPr>
                      <a:r>
                        <a:rPr lang="en-US" sz="1200" kern="100" dirty="0">
                          <a:effectLst/>
                        </a:rPr>
                        <a:t>Probability</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ctr">
                        <a:lnSpc>
                          <a:spcPct val="107000"/>
                        </a:lnSpc>
                        <a:spcBef>
                          <a:spcPts val="0"/>
                        </a:spcBef>
                        <a:spcAft>
                          <a:spcPts val="0"/>
                        </a:spcAft>
                      </a:pPr>
                      <a:r>
                        <a:rPr lang="en-US" sz="1200" kern="100">
                          <a:effectLst/>
                        </a:rPr>
                        <a:t>Impact</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ctr">
                        <a:lnSpc>
                          <a:spcPct val="107000"/>
                        </a:lnSpc>
                        <a:spcBef>
                          <a:spcPts val="0"/>
                        </a:spcBef>
                        <a:spcAft>
                          <a:spcPts val="0"/>
                        </a:spcAft>
                      </a:pPr>
                      <a:r>
                        <a:rPr lang="en-US" sz="1200" kern="100" dirty="0">
                          <a:effectLst/>
                        </a:rPr>
                        <a:t>Risk Score</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ctr">
                        <a:lnSpc>
                          <a:spcPct val="107000"/>
                        </a:lnSpc>
                        <a:spcBef>
                          <a:spcPts val="0"/>
                        </a:spcBef>
                        <a:spcAft>
                          <a:spcPts val="0"/>
                        </a:spcAft>
                      </a:pPr>
                      <a:r>
                        <a:rPr lang="en-US" sz="1200" kern="100" dirty="0">
                          <a:effectLst/>
                        </a:rPr>
                        <a:t>Status</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ctr">
                        <a:lnSpc>
                          <a:spcPct val="107000"/>
                        </a:lnSpc>
                        <a:spcBef>
                          <a:spcPts val="0"/>
                        </a:spcBef>
                        <a:spcAft>
                          <a:spcPts val="0"/>
                        </a:spcAft>
                      </a:pPr>
                      <a:r>
                        <a:rPr lang="en-US" sz="1200" kern="100" dirty="0">
                          <a:effectLst/>
                        </a:rPr>
                        <a:t>Target Resolution Date</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extLst>
                  <a:ext uri="{0D108BD9-81ED-4DB2-BD59-A6C34878D82A}">
                    <a16:rowId xmlns:a16="http://schemas.microsoft.com/office/drawing/2014/main" val="2482393932"/>
                  </a:ext>
                </a:extLst>
              </a:tr>
              <a:tr h="664428">
                <a:tc>
                  <a:txBody>
                    <a:bodyPr/>
                    <a:lstStyle/>
                    <a:p>
                      <a:pPr marL="0" marR="0" algn="ctr">
                        <a:lnSpc>
                          <a:spcPct val="107000"/>
                        </a:lnSpc>
                        <a:spcBef>
                          <a:spcPts val="0"/>
                        </a:spcBef>
                        <a:spcAft>
                          <a:spcPts val="0"/>
                        </a:spcAft>
                      </a:pPr>
                      <a:r>
                        <a:rPr lang="en-US" sz="1200" kern="100" dirty="0">
                          <a:effectLst/>
                        </a:rPr>
                        <a:t>RID 001</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l">
                        <a:lnSpc>
                          <a:spcPct val="107000"/>
                        </a:lnSpc>
                        <a:spcBef>
                          <a:spcPts val="0"/>
                        </a:spcBef>
                        <a:spcAft>
                          <a:spcPts val="0"/>
                        </a:spcAft>
                      </a:pPr>
                      <a:r>
                        <a:rPr lang="en-US" sz="1200" b="1" kern="100" dirty="0">
                          <a:effectLst/>
                        </a:rPr>
                        <a:t>Security Breaches  </a:t>
                      </a:r>
                      <a:r>
                        <a:rPr lang="en-US" sz="1200" kern="100" dirty="0">
                          <a:effectLst/>
                        </a:rPr>
                        <a:t>- personal information can be compromised when there is weak security for the system. </a:t>
                      </a:r>
                      <a:endParaRPr lang="en-US" sz="1100" kern="100" dirty="0">
                        <a:effectLst/>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Vulnerability </a:t>
                      </a:r>
                    </a:p>
                    <a:p>
                      <a:pPr marL="0" marR="0" algn="l">
                        <a:lnSpc>
                          <a:spcPct val="107000"/>
                        </a:lnSpc>
                        <a:spcBef>
                          <a:spcPts val="0"/>
                        </a:spcBef>
                        <a:spcAft>
                          <a:spcPts val="0"/>
                        </a:spcAft>
                      </a:pPr>
                      <a:r>
                        <a:rPr lang="en-US" sz="1200" kern="100" dirty="0">
                          <a:effectLst/>
                        </a:rPr>
                        <a:t>in Security</a:t>
                      </a:r>
                      <a:endParaRPr lang="en-US" sz="1100" kern="100" dirty="0">
                        <a:effectLst/>
                      </a:endParaRPr>
                    </a:p>
                    <a:p>
                      <a:pPr marL="0" marR="0" algn="l">
                        <a:lnSpc>
                          <a:spcPct val="107000"/>
                        </a:lnSpc>
                        <a:spcBef>
                          <a:spcPts val="0"/>
                        </a:spcBef>
                        <a:spcAft>
                          <a:spcPts val="0"/>
                        </a:spcAft>
                      </a:pPr>
                      <a:r>
                        <a:rPr lang="en-US" sz="1200" kern="100" dirty="0">
                          <a:effectLst/>
                        </a:rPr>
                        <a:t> </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Developer Team</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3</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5</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15</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Open</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September 2023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extLst>
                  <a:ext uri="{0D108BD9-81ED-4DB2-BD59-A6C34878D82A}">
                    <a16:rowId xmlns:a16="http://schemas.microsoft.com/office/drawing/2014/main" val="1168478672"/>
                  </a:ext>
                </a:extLst>
              </a:tr>
              <a:tr h="400587">
                <a:tc>
                  <a:txBody>
                    <a:bodyPr/>
                    <a:lstStyle/>
                    <a:p>
                      <a:pPr marL="0" marR="0" algn="ctr">
                        <a:lnSpc>
                          <a:spcPct val="107000"/>
                        </a:lnSpc>
                        <a:spcBef>
                          <a:spcPts val="0"/>
                        </a:spcBef>
                        <a:spcAft>
                          <a:spcPts val="0"/>
                        </a:spcAft>
                      </a:pPr>
                      <a:r>
                        <a:rPr lang="en-US" sz="1200" kern="100" dirty="0">
                          <a:effectLst/>
                        </a:rPr>
                        <a:t>RID 002</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l">
                        <a:lnSpc>
                          <a:spcPct val="107000"/>
                        </a:lnSpc>
                        <a:spcBef>
                          <a:spcPts val="0"/>
                        </a:spcBef>
                        <a:spcAft>
                          <a:spcPts val="0"/>
                        </a:spcAft>
                      </a:pPr>
                      <a:r>
                        <a:rPr lang="en-US" sz="1200" b="1" kern="100" dirty="0">
                          <a:effectLst/>
                        </a:rPr>
                        <a:t>System Downtime  </a:t>
                      </a:r>
                      <a:r>
                        <a:rPr lang="en-US" sz="1200" kern="100" dirty="0">
                          <a:effectLst/>
                        </a:rPr>
                        <a:t>- inability to raise and resolve tickets in a timely manner</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System Failure</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Developer Team, Project Manager</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3</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4</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12</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Open</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September 2023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extLst>
                  <a:ext uri="{0D108BD9-81ED-4DB2-BD59-A6C34878D82A}">
                    <a16:rowId xmlns:a16="http://schemas.microsoft.com/office/drawing/2014/main" val="2260387926"/>
                  </a:ext>
                </a:extLst>
              </a:tr>
              <a:tr h="811506">
                <a:tc>
                  <a:txBody>
                    <a:bodyPr/>
                    <a:lstStyle/>
                    <a:p>
                      <a:pPr marL="0" marR="0" algn="ctr">
                        <a:lnSpc>
                          <a:spcPct val="107000"/>
                        </a:lnSpc>
                        <a:spcBef>
                          <a:spcPts val="0"/>
                        </a:spcBef>
                        <a:spcAft>
                          <a:spcPts val="0"/>
                        </a:spcAft>
                      </a:pPr>
                      <a:r>
                        <a:rPr lang="en-US" sz="1200" kern="100" dirty="0">
                          <a:effectLst/>
                        </a:rPr>
                        <a:t>RID 003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l">
                        <a:lnSpc>
                          <a:spcPct val="107000"/>
                        </a:lnSpc>
                        <a:spcBef>
                          <a:spcPts val="0"/>
                        </a:spcBef>
                        <a:spcAft>
                          <a:spcPts val="0"/>
                        </a:spcAft>
                      </a:pPr>
                      <a:r>
                        <a:rPr lang="en-US" sz="1200" b="1" kern="100" dirty="0">
                          <a:effectLst/>
                        </a:rPr>
                        <a:t>Inadequate Scalability and Elasticity </a:t>
                      </a:r>
                      <a:r>
                        <a:rPr lang="en-US" sz="1200" kern="100" dirty="0">
                          <a:effectLst/>
                        </a:rPr>
                        <a:t>–unscalable or inelastic system will not be able to handle the increase or decrease in the volume of tickets received daily</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System Failure</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Project Manager</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5</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15</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Open</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September 2023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extLst>
                  <a:ext uri="{0D108BD9-81ED-4DB2-BD59-A6C34878D82A}">
                    <a16:rowId xmlns:a16="http://schemas.microsoft.com/office/drawing/2014/main" val="2648811256"/>
                  </a:ext>
                </a:extLst>
              </a:tr>
              <a:tr h="606046">
                <a:tc>
                  <a:txBody>
                    <a:bodyPr/>
                    <a:lstStyle/>
                    <a:p>
                      <a:pPr marL="0" marR="0" algn="ctr">
                        <a:lnSpc>
                          <a:spcPct val="107000"/>
                        </a:lnSpc>
                        <a:spcBef>
                          <a:spcPts val="0"/>
                        </a:spcBef>
                        <a:spcAft>
                          <a:spcPts val="0"/>
                        </a:spcAft>
                      </a:pPr>
                      <a:r>
                        <a:rPr lang="en-US" sz="1200" kern="100" dirty="0">
                          <a:effectLst/>
                        </a:rPr>
                        <a:t>RID 004</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l">
                        <a:lnSpc>
                          <a:spcPct val="107000"/>
                        </a:lnSpc>
                        <a:spcBef>
                          <a:spcPts val="0"/>
                        </a:spcBef>
                        <a:spcAft>
                          <a:spcPts val="0"/>
                        </a:spcAft>
                      </a:pPr>
                      <a:r>
                        <a:rPr lang="en-US" sz="1200" b="1" kern="100" dirty="0">
                          <a:effectLst/>
                        </a:rPr>
                        <a:t>Lack of Integration </a:t>
                      </a:r>
                      <a:r>
                        <a:rPr lang="en-US" sz="1200" kern="100" dirty="0">
                          <a:effectLst/>
                        </a:rPr>
                        <a:t>–Inability to integrate means a decrease in productivity, that will therefore cause operational damage.</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System Failure</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Developer Team</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9</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Open</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September 2023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extLst>
                  <a:ext uri="{0D108BD9-81ED-4DB2-BD59-A6C34878D82A}">
                    <a16:rowId xmlns:a16="http://schemas.microsoft.com/office/drawing/2014/main" val="3483677639"/>
                  </a:ext>
                </a:extLst>
              </a:tr>
              <a:tr h="1016967">
                <a:tc>
                  <a:txBody>
                    <a:bodyPr/>
                    <a:lstStyle/>
                    <a:p>
                      <a:pPr marL="0" marR="0" algn="ctr">
                        <a:lnSpc>
                          <a:spcPct val="107000"/>
                        </a:lnSpc>
                        <a:spcBef>
                          <a:spcPts val="0"/>
                        </a:spcBef>
                        <a:spcAft>
                          <a:spcPts val="0"/>
                        </a:spcAft>
                      </a:pPr>
                      <a:r>
                        <a:rPr lang="en-US" sz="1200" kern="100" dirty="0">
                          <a:effectLst/>
                        </a:rPr>
                        <a:t>RID 005</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solidFill>
                      <a:srgbClr val="E3AD43"/>
                    </a:solidFill>
                  </a:tcPr>
                </a:tc>
                <a:tc>
                  <a:txBody>
                    <a:bodyPr/>
                    <a:lstStyle/>
                    <a:p>
                      <a:pPr marL="0" marR="0" algn="l">
                        <a:lnSpc>
                          <a:spcPct val="107000"/>
                        </a:lnSpc>
                        <a:spcBef>
                          <a:spcPts val="0"/>
                        </a:spcBef>
                        <a:spcAft>
                          <a:spcPts val="0"/>
                        </a:spcAft>
                      </a:pPr>
                      <a:r>
                        <a:rPr lang="en-US" sz="1200" b="1" kern="100" dirty="0">
                          <a:effectLst/>
                        </a:rPr>
                        <a:t>Ticket Mishandling </a:t>
                      </a:r>
                      <a:r>
                        <a:rPr lang="en-US" sz="1200" kern="100" dirty="0">
                          <a:effectLst/>
                        </a:rPr>
                        <a:t>-  human errors are a possible occurrence when handling tickets, this can be misrouting of tickets to unrelated staff/division/department or maybe failure in prioritizing of tickets. </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Performance Issues</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Project Manager</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a:effectLst/>
                        </a:rPr>
                        <a:t>4</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12</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Open</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tc>
                  <a:txBody>
                    <a:bodyPr/>
                    <a:lstStyle/>
                    <a:p>
                      <a:pPr marL="0" marR="0" algn="l">
                        <a:lnSpc>
                          <a:spcPct val="107000"/>
                        </a:lnSpc>
                        <a:spcBef>
                          <a:spcPts val="0"/>
                        </a:spcBef>
                        <a:spcAft>
                          <a:spcPts val="0"/>
                        </a:spcAft>
                      </a:pPr>
                      <a:r>
                        <a:rPr lang="en-US" sz="1200" kern="100" dirty="0">
                          <a:effectLst/>
                        </a:rPr>
                        <a:t>September 2023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57630" marR="57630" marT="0" marB="0" anchor="ctr"/>
                </a:tc>
                <a:extLst>
                  <a:ext uri="{0D108BD9-81ED-4DB2-BD59-A6C34878D82A}">
                    <a16:rowId xmlns:a16="http://schemas.microsoft.com/office/drawing/2014/main" val="67306834"/>
                  </a:ext>
                </a:extLst>
              </a:tr>
              <a:tr h="1016967">
                <a:tc>
                  <a:txBody>
                    <a:bodyPr/>
                    <a:lstStyle/>
                    <a:p>
                      <a:pPr marL="0" marR="0" algn="ctr">
                        <a:lnSpc>
                          <a:spcPct val="107000"/>
                        </a:lnSpc>
                        <a:spcBef>
                          <a:spcPts val="0"/>
                        </a:spcBef>
                        <a:spcAft>
                          <a:spcPts val="0"/>
                        </a:spcAft>
                      </a:pPr>
                      <a:r>
                        <a:rPr lang="en-US" sz="1200" kern="100" dirty="0">
                          <a:solidFill>
                            <a:schemeClr val="bg1"/>
                          </a:solidFill>
                          <a:effectLst/>
                          <a:latin typeface="Calibri Light" panose="020F0302020204030204" pitchFamily="34" charset="0"/>
                          <a:ea typeface="Calibri" panose="020F0502020204030204" pitchFamily="34" charset="0"/>
                          <a:cs typeface="Times New Roman" panose="02020603050405020304" pitchFamily="18" charset="0"/>
                        </a:rPr>
                        <a:t>RID 006</a:t>
                      </a:r>
                      <a:endParaRPr lang="en-US" sz="1100" kern="100" dirty="0">
                        <a:solidFill>
                          <a:schemeClr val="bg1"/>
                        </a:solidFill>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nchor="ctr">
                    <a:solidFill>
                      <a:srgbClr val="E3AD43"/>
                    </a:solidFill>
                  </a:tcPr>
                </a:tc>
                <a:tc>
                  <a:txBody>
                    <a:bodyPr/>
                    <a:lstStyle/>
                    <a:p>
                      <a:pPr marL="0" marR="0" algn="just">
                        <a:lnSpc>
                          <a:spcPct val="107000"/>
                        </a:lnSpc>
                        <a:spcBef>
                          <a:spcPts val="0"/>
                        </a:spcBef>
                        <a:spcAft>
                          <a:spcPts val="0"/>
                        </a:spcAft>
                      </a:pPr>
                      <a:r>
                        <a:rPr lang="en-US" sz="1200" b="1" kern="1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Poor User Experience</a:t>
                      </a:r>
                      <a:r>
                        <a:rPr lang="en-US" sz="1200" kern="1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 – a very technical user interface is highly likely to overwhelm ordinary users, especially if they are non-IT people. </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200" kern="10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Performance Issues</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200" kern="10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Developer Team, Project Manager</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200" kern="10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3</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200" kern="10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3</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200" kern="10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9</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200" kern="10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Open</a:t>
                      </a:r>
                      <a:endParaRPr lang="en-US" sz="1100" kern="10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just">
                        <a:lnSpc>
                          <a:spcPct val="107000"/>
                        </a:lnSpc>
                        <a:spcBef>
                          <a:spcPts val="0"/>
                        </a:spcBef>
                        <a:spcAft>
                          <a:spcPts val="0"/>
                        </a:spcAft>
                      </a:pPr>
                      <a:r>
                        <a:rPr lang="en-US" sz="1200" kern="100" dirty="0">
                          <a:solidFill>
                            <a:srgbClr val="000000"/>
                          </a:solidFill>
                          <a:effectLst/>
                          <a:latin typeface="Calibri Light" panose="020F0302020204030204" pitchFamily="34" charset="0"/>
                          <a:ea typeface="Calibri" panose="020F0502020204030204" pitchFamily="34" charset="0"/>
                          <a:cs typeface="Times New Roman" panose="02020603050405020304" pitchFamily="18" charset="0"/>
                        </a:rPr>
                        <a:t>September 2023</a:t>
                      </a:r>
                      <a:endParaRPr lang="en-US" sz="11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299521221"/>
                  </a:ext>
                </a:extLst>
              </a:tr>
            </a:tbl>
          </a:graphicData>
        </a:graphic>
      </p:graphicFrame>
      <p:pic>
        <p:nvPicPr>
          <p:cNvPr id="7" name="Picture 6" descr="A logo on a black background&#10;&#10;Description automatically generated with low confidence">
            <a:extLst>
              <a:ext uri="{FF2B5EF4-FFF2-40B4-BE49-F238E27FC236}">
                <a16:creationId xmlns:a16="http://schemas.microsoft.com/office/drawing/2014/main" id="{850C1E66-BC0C-20F0-33BB-CB38B0E652CA}"/>
              </a:ext>
            </a:extLst>
          </p:cNvPr>
          <p:cNvPicPr>
            <a:picLocks noChangeAspect="1"/>
          </p:cNvPicPr>
          <p:nvPr/>
        </p:nvPicPr>
        <p:blipFill rotWithShape="1">
          <a:blip r:embed="rId2">
            <a:alphaModFix amt="50000"/>
          </a:blip>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77870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8228DC1-4D17-1E8D-3FAD-4D1A1B4597EA}"/>
              </a:ext>
            </a:extLst>
          </p:cNvPr>
          <p:cNvSpPr>
            <a:spLocks noGrp="1"/>
          </p:cNvSpPr>
          <p:nvPr>
            <p:ph type="ctrTitle"/>
          </p:nvPr>
        </p:nvSpPr>
        <p:spPr>
          <a:xfrm>
            <a:off x="1306687" y="391886"/>
            <a:ext cx="10134369" cy="784622"/>
          </a:xfrm>
        </p:spPr>
        <p:txBody>
          <a:bodyPr/>
          <a:lstStyle/>
          <a:p>
            <a:r>
              <a:rPr lang="en-US" sz="3600" b="1" dirty="0">
                <a:latin typeface="Avenir Book" panose="02000503020000020003" pitchFamily="2" charset="0"/>
              </a:rPr>
              <a:t>Transition approach</a:t>
            </a:r>
            <a:endParaRPr lang="en-US" dirty="0"/>
          </a:p>
        </p:txBody>
      </p:sp>
      <p:grpSp>
        <p:nvGrpSpPr>
          <p:cNvPr id="15" name="Group 14">
            <a:extLst>
              <a:ext uri="{FF2B5EF4-FFF2-40B4-BE49-F238E27FC236}">
                <a16:creationId xmlns:a16="http://schemas.microsoft.com/office/drawing/2014/main" id="{97F88DFE-08EE-A543-C04C-6CD030D78BBF}"/>
              </a:ext>
            </a:extLst>
          </p:cNvPr>
          <p:cNvGrpSpPr/>
          <p:nvPr/>
        </p:nvGrpSpPr>
        <p:grpSpPr>
          <a:xfrm>
            <a:off x="1943100" y="1657350"/>
            <a:ext cx="9301161" cy="4305300"/>
            <a:chOff x="2143126" y="2148058"/>
            <a:chExt cx="8958260" cy="3814592"/>
          </a:xfrm>
        </p:grpSpPr>
        <p:sp>
          <p:nvSpPr>
            <p:cNvPr id="3" name="Arrow: Right 2">
              <a:extLst>
                <a:ext uri="{FF2B5EF4-FFF2-40B4-BE49-F238E27FC236}">
                  <a16:creationId xmlns:a16="http://schemas.microsoft.com/office/drawing/2014/main" id="{DD60B6BE-0AAC-D76D-ADE4-DA5C7507AF66}"/>
                </a:ext>
              </a:extLst>
            </p:cNvPr>
            <p:cNvSpPr/>
            <p:nvPr/>
          </p:nvSpPr>
          <p:spPr>
            <a:xfrm>
              <a:off x="2143126" y="2790825"/>
              <a:ext cx="2762250" cy="1409700"/>
            </a:xfrm>
            <a:prstGeom prst="rightArrow">
              <a:avLst/>
            </a:prstGeom>
            <a:solidFill>
              <a:srgbClr val="E8A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i="0" u="none" strike="noStrike" dirty="0">
                  <a:solidFill>
                    <a:srgbClr val="023062"/>
                  </a:solidFill>
                  <a:effectLst/>
                  <a:latin typeface="Avenir Book" panose="02000503020000020003"/>
                </a:rPr>
                <a:t>ITSupport@apc.edu.ph</a:t>
              </a:r>
            </a:p>
            <a:p>
              <a:pPr algn="ctr"/>
              <a:r>
                <a:rPr lang="en-US" sz="1200" b="1" dirty="0">
                  <a:solidFill>
                    <a:srgbClr val="023062"/>
                  </a:solidFill>
                  <a:latin typeface="Avenir Book" panose="02000503020000020003"/>
                </a:rPr>
                <a:t>itro@apc.edu.ph</a:t>
              </a:r>
            </a:p>
          </p:txBody>
        </p:sp>
        <p:sp>
          <p:nvSpPr>
            <p:cNvPr id="6" name="Arrow: Right 5">
              <a:extLst>
                <a:ext uri="{FF2B5EF4-FFF2-40B4-BE49-F238E27FC236}">
                  <a16:creationId xmlns:a16="http://schemas.microsoft.com/office/drawing/2014/main" id="{E13DAA8E-4B08-A555-B9B5-2C371B7B835D}"/>
                </a:ext>
              </a:extLst>
            </p:cNvPr>
            <p:cNvSpPr/>
            <p:nvPr/>
          </p:nvSpPr>
          <p:spPr>
            <a:xfrm>
              <a:off x="6324596" y="4034433"/>
              <a:ext cx="2014540" cy="1032866"/>
            </a:xfrm>
            <a:prstGeom prst="rightArrow">
              <a:avLst/>
            </a:prstGeom>
            <a:solidFill>
              <a:srgbClr val="023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chemeClr val="bg1"/>
                </a:solidFill>
                <a:latin typeface="Avenir Book" panose="02000503020000020003"/>
              </a:endParaRPr>
            </a:p>
          </p:txBody>
        </p:sp>
        <p:sp>
          <p:nvSpPr>
            <p:cNvPr id="8" name="Arrow: Right 7">
              <a:extLst>
                <a:ext uri="{FF2B5EF4-FFF2-40B4-BE49-F238E27FC236}">
                  <a16:creationId xmlns:a16="http://schemas.microsoft.com/office/drawing/2014/main" id="{52C051B3-61FD-2B46-B41C-1109820DE3FC}"/>
                </a:ext>
              </a:extLst>
            </p:cNvPr>
            <p:cNvSpPr/>
            <p:nvPr/>
          </p:nvSpPr>
          <p:spPr>
            <a:xfrm>
              <a:off x="4905376" y="4418409"/>
              <a:ext cx="1419220" cy="784622"/>
            </a:xfrm>
            <a:prstGeom prst="rightArrow">
              <a:avLst/>
            </a:prstGeom>
            <a:solidFill>
              <a:srgbClr val="023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chemeClr val="bg1"/>
                </a:solidFill>
                <a:latin typeface="Avenir Book" panose="02000503020000020003"/>
              </a:endParaRPr>
            </a:p>
          </p:txBody>
        </p:sp>
        <p:sp>
          <p:nvSpPr>
            <p:cNvPr id="9" name="Arrow: Right 8">
              <a:extLst>
                <a:ext uri="{FF2B5EF4-FFF2-40B4-BE49-F238E27FC236}">
                  <a16:creationId xmlns:a16="http://schemas.microsoft.com/office/drawing/2014/main" id="{FAD19738-C102-79E3-85B1-FEB5F5E20224}"/>
                </a:ext>
              </a:extLst>
            </p:cNvPr>
            <p:cNvSpPr/>
            <p:nvPr/>
          </p:nvSpPr>
          <p:spPr>
            <a:xfrm>
              <a:off x="8339136" y="3842740"/>
              <a:ext cx="2762250" cy="1409700"/>
            </a:xfrm>
            <a:prstGeom prst="rightArrow">
              <a:avLst/>
            </a:prstGeom>
            <a:solidFill>
              <a:srgbClr val="023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i="0" u="none" strike="noStrike" dirty="0">
                  <a:solidFill>
                    <a:srgbClr val="E8AF3F"/>
                  </a:solidFill>
                  <a:effectLst/>
                  <a:latin typeface="Avenir Book" panose="02000503020000020003"/>
                </a:rPr>
                <a:t>RAMS Corner: </a:t>
              </a:r>
            </a:p>
            <a:p>
              <a:pPr algn="ctr"/>
              <a:r>
                <a:rPr lang="en-US" sz="1200" b="1" i="0" u="none" strike="noStrike" dirty="0">
                  <a:solidFill>
                    <a:srgbClr val="E8AF3F"/>
                  </a:solidFill>
                  <a:effectLst/>
                  <a:latin typeface="Avenir Book" panose="02000503020000020003"/>
                </a:rPr>
                <a:t>Ticketing Service System</a:t>
              </a:r>
              <a:endParaRPr lang="en-US" sz="1200" b="1" dirty="0">
                <a:solidFill>
                  <a:srgbClr val="E8AF3F"/>
                </a:solidFill>
                <a:latin typeface="Avenir Book" panose="02000503020000020003"/>
              </a:endParaRPr>
            </a:p>
          </p:txBody>
        </p:sp>
        <p:cxnSp>
          <p:nvCxnSpPr>
            <p:cNvPr id="11" name="Straight Connector 10">
              <a:extLst>
                <a:ext uri="{FF2B5EF4-FFF2-40B4-BE49-F238E27FC236}">
                  <a16:creationId xmlns:a16="http://schemas.microsoft.com/office/drawing/2014/main" id="{1AF03CC0-1398-984F-01E9-215FE99F09A1}"/>
                </a:ext>
              </a:extLst>
            </p:cNvPr>
            <p:cNvCxnSpPr/>
            <p:nvPr/>
          </p:nvCxnSpPr>
          <p:spPr>
            <a:xfrm>
              <a:off x="4905376" y="2148058"/>
              <a:ext cx="0" cy="3814592"/>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Straight Connector 11">
              <a:extLst>
                <a:ext uri="{FF2B5EF4-FFF2-40B4-BE49-F238E27FC236}">
                  <a16:creationId xmlns:a16="http://schemas.microsoft.com/office/drawing/2014/main" id="{DEEF87C1-A390-5CBD-A479-F5EE7B13CA40}"/>
                </a:ext>
              </a:extLst>
            </p:cNvPr>
            <p:cNvCxnSpPr/>
            <p:nvPr/>
          </p:nvCxnSpPr>
          <p:spPr>
            <a:xfrm>
              <a:off x="8339136" y="2148058"/>
              <a:ext cx="0" cy="3814592"/>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3" name="Arrow: Right 12">
              <a:extLst>
                <a:ext uri="{FF2B5EF4-FFF2-40B4-BE49-F238E27FC236}">
                  <a16:creationId xmlns:a16="http://schemas.microsoft.com/office/drawing/2014/main" id="{856FE964-5808-8106-A36C-5827E2E303E3}"/>
                </a:ext>
              </a:extLst>
            </p:cNvPr>
            <p:cNvSpPr/>
            <p:nvPr/>
          </p:nvSpPr>
          <p:spPr>
            <a:xfrm>
              <a:off x="6919916" y="2603088"/>
              <a:ext cx="1419220" cy="784622"/>
            </a:xfrm>
            <a:prstGeom prst="rightArrow">
              <a:avLst/>
            </a:prstGeom>
            <a:solidFill>
              <a:srgbClr val="E8A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a:solidFill>
                  <a:schemeClr val="bg1"/>
                </a:solidFill>
                <a:latin typeface="Avenir Book" panose="02000503020000020003"/>
              </a:endParaRPr>
            </a:p>
          </p:txBody>
        </p:sp>
        <p:sp>
          <p:nvSpPr>
            <p:cNvPr id="14" name="Arrow: Right 13">
              <a:extLst>
                <a:ext uri="{FF2B5EF4-FFF2-40B4-BE49-F238E27FC236}">
                  <a16:creationId xmlns:a16="http://schemas.microsoft.com/office/drawing/2014/main" id="{57F966AA-86FF-5644-D2AF-D430673E8512}"/>
                </a:ext>
              </a:extLst>
            </p:cNvPr>
            <p:cNvSpPr/>
            <p:nvPr/>
          </p:nvSpPr>
          <p:spPr>
            <a:xfrm>
              <a:off x="4905376" y="2700678"/>
              <a:ext cx="2014540" cy="1032866"/>
            </a:xfrm>
            <a:prstGeom prst="rightArrow">
              <a:avLst/>
            </a:prstGeom>
            <a:solidFill>
              <a:srgbClr val="E8A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a:solidFill>
                  <a:schemeClr val="bg1"/>
                </a:solidFill>
                <a:latin typeface="Avenir Book" panose="02000503020000020003"/>
              </a:endParaRPr>
            </a:p>
          </p:txBody>
        </p:sp>
      </p:grpSp>
      <p:sp>
        <p:nvSpPr>
          <p:cNvPr id="4" name="TextBox 3">
            <a:extLst>
              <a:ext uri="{FF2B5EF4-FFF2-40B4-BE49-F238E27FC236}">
                <a16:creationId xmlns:a16="http://schemas.microsoft.com/office/drawing/2014/main" id="{D72F4217-D7EA-58CE-53A3-2A2A3B76B8EA}"/>
              </a:ext>
            </a:extLst>
          </p:cNvPr>
          <p:cNvSpPr txBox="1"/>
          <p:nvPr/>
        </p:nvSpPr>
        <p:spPr>
          <a:xfrm>
            <a:off x="4678054" y="6356349"/>
            <a:ext cx="2705549"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Jericho Aleta</a:t>
            </a:r>
          </a:p>
        </p:txBody>
      </p:sp>
      <p:pic>
        <p:nvPicPr>
          <p:cNvPr id="3076" name="Picture 4">
            <a:extLst>
              <a:ext uri="{FF2B5EF4-FFF2-40B4-BE49-F238E27FC236}">
                <a16:creationId xmlns:a16="http://schemas.microsoft.com/office/drawing/2014/main" id="{B13AAAF9-572D-CB3B-1CAC-7213B6DC4B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4221" y="3808864"/>
            <a:ext cx="1544574" cy="146263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yellow and black logo&#10;&#10;Description automatically generated with low confidence">
            <a:extLst>
              <a:ext uri="{FF2B5EF4-FFF2-40B4-BE49-F238E27FC236}">
                <a16:creationId xmlns:a16="http://schemas.microsoft.com/office/drawing/2014/main" id="{3AC47949-BAC2-F1DC-0596-B5AE43E1BC8D}"/>
              </a:ext>
            </a:extLst>
          </p:cNvPr>
          <p:cNvPicPr>
            <a:picLocks noChangeAspect="1"/>
          </p:cNvPicPr>
          <p:nvPr/>
        </p:nvPicPr>
        <p:blipFill rotWithShape="1">
          <a:blip r:embed="rId3"/>
          <a:srcRect l="22414" t="17727" r="20312" b="19600"/>
          <a:stretch/>
        </p:blipFill>
        <p:spPr>
          <a:xfrm>
            <a:off x="8710078" y="2143154"/>
            <a:ext cx="2031741" cy="1250618"/>
          </a:xfrm>
          <a:prstGeom prst="rect">
            <a:avLst/>
          </a:prstGeom>
        </p:spPr>
      </p:pic>
      <p:pic>
        <p:nvPicPr>
          <p:cNvPr id="7" name="Picture 6" descr="A logo on a black background&#10;&#10;Description automatically generated with low confidence">
            <a:extLst>
              <a:ext uri="{FF2B5EF4-FFF2-40B4-BE49-F238E27FC236}">
                <a16:creationId xmlns:a16="http://schemas.microsoft.com/office/drawing/2014/main" id="{17089967-10E7-0C31-2C17-01A0C21F1E2B}"/>
              </a:ext>
            </a:extLst>
          </p:cNvPr>
          <p:cNvPicPr>
            <a:picLocks noChangeAspect="1"/>
          </p:cNvPicPr>
          <p:nvPr/>
        </p:nvPicPr>
        <p:blipFill rotWithShape="1">
          <a:blip r:embed="rId4">
            <a:alphaModFix amt="70000"/>
          </a:blip>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2826561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EDE1525C-CF07-0C57-C295-1CF4F1DDE533}"/>
              </a:ext>
            </a:extLst>
          </p:cNvPr>
          <p:cNvSpPr/>
          <p:nvPr/>
        </p:nvSpPr>
        <p:spPr>
          <a:xfrm>
            <a:off x="3784590" y="1621045"/>
            <a:ext cx="1888473" cy="1888473"/>
          </a:xfrm>
          <a:prstGeom prst="ellips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dirty="0">
                <a:latin typeface="Avenir Book" panose="02000503020000020003" pitchFamily="2" charset="0"/>
              </a:rPr>
              <a:t>Introduction</a:t>
            </a:r>
            <a:endParaRPr lang="en-US" dirty="0"/>
          </a:p>
        </p:txBody>
      </p:sp>
      <p:sp>
        <p:nvSpPr>
          <p:cNvPr id="2" name="TextBox 1">
            <a:extLst>
              <a:ext uri="{FF2B5EF4-FFF2-40B4-BE49-F238E27FC236}">
                <a16:creationId xmlns:a16="http://schemas.microsoft.com/office/drawing/2014/main" id="{91F4876E-4F25-8AFB-CF5B-03371CEE4D6C}"/>
              </a:ext>
            </a:extLst>
          </p:cNvPr>
          <p:cNvSpPr txBox="1"/>
          <p:nvPr/>
        </p:nvSpPr>
        <p:spPr>
          <a:xfrm>
            <a:off x="4678054" y="6356349"/>
            <a:ext cx="1436355" cy="369332"/>
          </a:xfrm>
          <a:prstGeom prst="rect">
            <a:avLst/>
          </a:prstGeom>
          <a:noFill/>
        </p:spPr>
        <p:txBody>
          <a:bodyPr wrap="none" rtlCol="0">
            <a:spAutoFit/>
          </a:bodyPr>
          <a:lstStyle/>
          <a:p>
            <a:r>
              <a:rPr lang="en-US" dirty="0">
                <a:solidFill>
                  <a:schemeClr val="tx2">
                    <a:lumMod val="60000"/>
                    <a:lumOff val="40000"/>
                  </a:schemeClr>
                </a:solidFill>
                <a:latin typeface="Avenir Book" panose="02000503020000020003"/>
              </a:rPr>
              <a:t>Presented by:</a:t>
            </a:r>
          </a:p>
        </p:txBody>
      </p:sp>
      <p:pic>
        <p:nvPicPr>
          <p:cNvPr id="5" name="Picture 4" descr="A person wearing glasses and a suit&#10;&#10;Description automatically generated with medium confidence">
            <a:extLst>
              <a:ext uri="{FF2B5EF4-FFF2-40B4-BE49-F238E27FC236}">
                <a16:creationId xmlns:a16="http://schemas.microsoft.com/office/drawing/2014/main" id="{7F8CBE46-C0B7-D188-DE2B-3D86430C2355}"/>
              </a:ext>
            </a:extLst>
          </p:cNvPr>
          <p:cNvPicPr>
            <a:picLocks noChangeAspect="1"/>
          </p:cNvPicPr>
          <p:nvPr/>
        </p:nvPicPr>
        <p:blipFill rotWithShape="1">
          <a:blip r:embed="rId2"/>
          <a:srcRect l="8473" t="9099" r="8799" b="2887"/>
          <a:stretch/>
        </p:blipFill>
        <p:spPr>
          <a:xfrm>
            <a:off x="1971788" y="2476500"/>
            <a:ext cx="2706266" cy="2727205"/>
          </a:xfrm>
          <a:prstGeom prst="flowChartConnector">
            <a:avLst/>
          </a:prstGeom>
        </p:spPr>
      </p:pic>
      <p:pic>
        <p:nvPicPr>
          <p:cNvPr id="6" name="Picture 5" descr="Logo&#10;&#10;Description automatically generated">
            <a:extLst>
              <a:ext uri="{FF2B5EF4-FFF2-40B4-BE49-F238E27FC236}">
                <a16:creationId xmlns:a16="http://schemas.microsoft.com/office/drawing/2014/main" id="{DF989966-0D43-E5CB-05B8-8CCB613C4561}"/>
              </a:ext>
            </a:extLst>
          </p:cNvPr>
          <p:cNvPicPr>
            <a:picLocks noChangeAspect="1"/>
          </p:cNvPicPr>
          <p:nvPr/>
        </p:nvPicPr>
        <p:blipFill>
          <a:blip r:embed="rId3"/>
          <a:stretch>
            <a:fillRect/>
          </a:stretch>
        </p:blipFill>
        <p:spPr>
          <a:xfrm>
            <a:off x="1611489" y="3954058"/>
            <a:ext cx="1506353" cy="1506353"/>
          </a:xfrm>
          <a:prstGeom prst="rect">
            <a:avLst/>
          </a:prstGeom>
        </p:spPr>
      </p:pic>
      <p:pic>
        <p:nvPicPr>
          <p:cNvPr id="8" name="Picture 7" descr="A picture containing text, font, logo, symbol&#10;&#10;Description automatically generated">
            <a:extLst>
              <a:ext uri="{FF2B5EF4-FFF2-40B4-BE49-F238E27FC236}">
                <a16:creationId xmlns:a16="http://schemas.microsoft.com/office/drawing/2014/main" id="{C0F83661-D98E-9C50-33C1-0E1BF35AFDB5}"/>
              </a:ext>
            </a:extLst>
          </p:cNvPr>
          <p:cNvPicPr>
            <a:picLocks noChangeAspect="1"/>
          </p:cNvPicPr>
          <p:nvPr/>
        </p:nvPicPr>
        <p:blipFill rotWithShape="1">
          <a:blip r:embed="rId4"/>
          <a:srcRect l="31302" t="23182" r="28690" b="16970"/>
          <a:stretch/>
        </p:blipFill>
        <p:spPr>
          <a:xfrm>
            <a:off x="3945139" y="1792775"/>
            <a:ext cx="1633028" cy="1367449"/>
          </a:xfrm>
          <a:prstGeom prst="rect">
            <a:avLst/>
          </a:prstGeom>
        </p:spPr>
      </p:pic>
      <p:graphicFrame>
        <p:nvGraphicFramePr>
          <p:cNvPr id="12" name="Table 11">
            <a:extLst>
              <a:ext uri="{FF2B5EF4-FFF2-40B4-BE49-F238E27FC236}">
                <a16:creationId xmlns:a16="http://schemas.microsoft.com/office/drawing/2014/main" id="{CF28BE29-889B-AB2F-B820-124EF9A8B846}"/>
              </a:ext>
            </a:extLst>
          </p:cNvPr>
          <p:cNvGraphicFramePr>
            <a:graphicFrameLocks noGrp="1"/>
          </p:cNvGraphicFramePr>
          <p:nvPr>
            <p:extLst>
              <p:ext uri="{D42A27DB-BD31-4B8C-83A1-F6EECF244321}">
                <p14:modId xmlns:p14="http://schemas.microsoft.com/office/powerpoint/2010/main" val="283997740"/>
              </p:ext>
            </p:extLst>
          </p:nvPr>
        </p:nvGraphicFramePr>
        <p:xfrm>
          <a:off x="6005945" y="1257300"/>
          <a:ext cx="5435111" cy="4655127"/>
        </p:xfrm>
        <a:graphic>
          <a:graphicData uri="http://schemas.openxmlformats.org/drawingml/2006/table">
            <a:tbl>
              <a:tblPr firstRow="1" firstCol="1" bandRow="1">
                <a:tableStyleId>{5C22544A-7EE6-4342-B048-85BDC9FD1C3A}</a:tableStyleId>
              </a:tblPr>
              <a:tblGrid>
                <a:gridCol w="1462044">
                  <a:extLst>
                    <a:ext uri="{9D8B030D-6E8A-4147-A177-3AD203B41FA5}">
                      <a16:colId xmlns:a16="http://schemas.microsoft.com/office/drawing/2014/main" val="3159891002"/>
                    </a:ext>
                  </a:extLst>
                </a:gridCol>
                <a:gridCol w="3973067">
                  <a:extLst>
                    <a:ext uri="{9D8B030D-6E8A-4147-A177-3AD203B41FA5}">
                      <a16:colId xmlns:a16="http://schemas.microsoft.com/office/drawing/2014/main" val="2992892153"/>
                    </a:ext>
                  </a:extLst>
                </a:gridCol>
              </a:tblGrid>
              <a:tr h="464146">
                <a:tc>
                  <a:txBody>
                    <a:bodyPr/>
                    <a:lstStyle/>
                    <a:p>
                      <a:pPr marL="0" marR="0" algn="ctr">
                        <a:lnSpc>
                          <a:spcPct val="107000"/>
                        </a:lnSpc>
                        <a:spcBef>
                          <a:spcPts val="0"/>
                        </a:spcBef>
                        <a:spcAft>
                          <a:spcPts val="0"/>
                        </a:spcAft>
                      </a:pPr>
                      <a:r>
                        <a:rPr lang="en-US" sz="1400" kern="100" dirty="0">
                          <a:effectLst/>
                        </a:rPr>
                        <a:t>Registered Name</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solidFill>
                      <a:srgbClr val="B99546"/>
                    </a:solidFill>
                  </a:tcPr>
                </a:tc>
                <a:tc>
                  <a:txBody>
                    <a:bodyPr/>
                    <a:lstStyle/>
                    <a:p>
                      <a:pPr marL="0" marR="0" algn="ctr">
                        <a:lnSpc>
                          <a:spcPct val="107000"/>
                        </a:lnSpc>
                        <a:spcBef>
                          <a:spcPts val="0"/>
                        </a:spcBef>
                        <a:spcAft>
                          <a:spcPts val="0"/>
                        </a:spcAft>
                      </a:pPr>
                      <a:r>
                        <a:rPr lang="en-US" sz="1400" kern="100" dirty="0">
                          <a:effectLst/>
                        </a:rPr>
                        <a:t>Asia Pacific College – Information Technology and Resource Office</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solidFill>
                      <a:srgbClr val="B99546"/>
                    </a:solidFill>
                  </a:tcPr>
                </a:tc>
                <a:extLst>
                  <a:ext uri="{0D108BD9-81ED-4DB2-BD59-A6C34878D82A}">
                    <a16:rowId xmlns:a16="http://schemas.microsoft.com/office/drawing/2014/main" val="1849419658"/>
                  </a:ext>
                </a:extLst>
              </a:tr>
              <a:tr h="1180025">
                <a:tc>
                  <a:txBody>
                    <a:bodyPr/>
                    <a:lstStyle/>
                    <a:p>
                      <a:pPr marL="0" marR="0" algn="ctr">
                        <a:lnSpc>
                          <a:spcPct val="107000"/>
                        </a:lnSpc>
                        <a:spcBef>
                          <a:spcPts val="0"/>
                        </a:spcBef>
                        <a:spcAft>
                          <a:spcPts val="0"/>
                        </a:spcAft>
                      </a:pPr>
                      <a:endParaRPr lang="en-US" sz="1400" kern="100" dirty="0">
                        <a:effectLst/>
                      </a:endParaRPr>
                    </a:p>
                    <a:p>
                      <a:pPr marL="0" marR="0" algn="ctr">
                        <a:lnSpc>
                          <a:spcPct val="107000"/>
                        </a:lnSpc>
                        <a:spcBef>
                          <a:spcPts val="0"/>
                        </a:spcBef>
                        <a:spcAft>
                          <a:spcPts val="0"/>
                        </a:spcAft>
                      </a:pPr>
                      <a:endParaRPr lang="en-US" sz="1400" kern="100" dirty="0">
                        <a:effectLst/>
                      </a:endParaRPr>
                    </a:p>
                    <a:p>
                      <a:pPr marL="0" marR="0" algn="ctr">
                        <a:lnSpc>
                          <a:spcPct val="107000"/>
                        </a:lnSpc>
                        <a:spcBef>
                          <a:spcPts val="0"/>
                        </a:spcBef>
                        <a:spcAft>
                          <a:spcPts val="0"/>
                        </a:spcAft>
                      </a:pPr>
                      <a:r>
                        <a:rPr lang="en-US" sz="1400" kern="100" dirty="0">
                          <a:effectLst/>
                        </a:rPr>
                        <a:t>Company Logo</a:t>
                      </a:r>
                    </a:p>
                    <a:p>
                      <a:pPr marL="0" marR="0" algn="ctr">
                        <a:lnSpc>
                          <a:spcPct val="107000"/>
                        </a:lnSpc>
                        <a:spcBef>
                          <a:spcPts val="0"/>
                        </a:spcBef>
                        <a:spcAft>
                          <a:spcPts val="0"/>
                        </a:spcAft>
                      </a:pPr>
                      <a:r>
                        <a:rPr lang="en-US" sz="1400" kern="100" dirty="0">
                          <a:effectLst/>
                          <a:latin typeface="Cambria" panose="02040503050406030204" pitchFamily="18" charset="0"/>
                          <a:ea typeface="Calibri" panose="020F0502020204030204" pitchFamily="34" charset="0"/>
                          <a:cs typeface="Times New Roman" panose="02020603050405020304" pitchFamily="18" charset="0"/>
                        </a:rPr>
                        <a:t>(</a:t>
                      </a:r>
                      <a:r>
                        <a:rPr lang="en-US" sz="1400" kern="100" dirty="0">
                          <a:effectLst/>
                          <a:latin typeface="+mn-lt"/>
                          <a:ea typeface="Calibri" panose="020F0502020204030204" pitchFamily="34" charset="0"/>
                          <a:cs typeface="Times New Roman" panose="02020603050405020304" pitchFamily="18" charset="0"/>
                        </a:rPr>
                        <a:t>Tentative</a:t>
                      </a:r>
                      <a:r>
                        <a:rPr lang="en-US" sz="1400" kern="100" dirty="0">
                          <a:effectLst/>
                          <a:latin typeface="Cambria" panose="02040503050406030204" pitchFamily="18" charset="0"/>
                          <a:ea typeface="Calibri" panose="020F0502020204030204" pitchFamily="34" charset="0"/>
                          <a:cs typeface="Times New Roman" panose="02020603050405020304" pitchFamily="18" charset="0"/>
                        </a:rPr>
                        <a:t>)</a:t>
                      </a:r>
                    </a:p>
                  </a:txBody>
                  <a:tcPr marL="68580" marR="68580" marT="0" marB="0">
                    <a:solidFill>
                      <a:srgbClr val="B99546"/>
                    </a:solidFill>
                  </a:tcPr>
                </a:tc>
                <a:tc>
                  <a:txBody>
                    <a:bodyPr/>
                    <a:lstStyle/>
                    <a:p>
                      <a:pPr marL="0" marR="0" algn="ctr">
                        <a:lnSpc>
                          <a:spcPct val="107000"/>
                        </a:lnSpc>
                        <a:spcBef>
                          <a:spcPts val="0"/>
                        </a:spcBef>
                        <a:spcAft>
                          <a:spcPts val="0"/>
                        </a:spcAft>
                      </a:pP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02871175"/>
                  </a:ext>
                </a:extLst>
              </a:tr>
              <a:tr h="702212">
                <a:tc>
                  <a:txBody>
                    <a:bodyPr/>
                    <a:lstStyle/>
                    <a:p>
                      <a:pPr marL="0" marR="0" algn="ctr">
                        <a:lnSpc>
                          <a:spcPct val="107000"/>
                        </a:lnSpc>
                        <a:spcBef>
                          <a:spcPts val="0"/>
                        </a:spcBef>
                        <a:spcAft>
                          <a:spcPts val="0"/>
                        </a:spcAft>
                      </a:pPr>
                      <a:r>
                        <a:rPr lang="en-US" sz="1400" kern="100" dirty="0">
                          <a:effectLst/>
                        </a:rPr>
                        <a:t>Address</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solidFill>
                      <a:srgbClr val="B99546"/>
                    </a:solidFill>
                  </a:tcPr>
                </a:tc>
                <a:tc>
                  <a:txBody>
                    <a:bodyPr/>
                    <a:lstStyle/>
                    <a:p>
                      <a:pPr marL="0" marR="0" algn="ctr">
                        <a:lnSpc>
                          <a:spcPct val="107000"/>
                        </a:lnSpc>
                        <a:spcBef>
                          <a:spcPts val="0"/>
                        </a:spcBef>
                        <a:spcAft>
                          <a:spcPts val="0"/>
                        </a:spcAft>
                      </a:pPr>
                      <a:r>
                        <a:rPr lang="en-US" sz="1400" kern="100" dirty="0">
                          <a:effectLst/>
                        </a:rPr>
                        <a:t>5</a:t>
                      </a:r>
                      <a:r>
                        <a:rPr lang="en-US" sz="1400" kern="100" baseline="30000" dirty="0">
                          <a:effectLst/>
                        </a:rPr>
                        <a:t>th</a:t>
                      </a:r>
                      <a:r>
                        <a:rPr lang="en-US" sz="1400" kern="100" dirty="0">
                          <a:effectLst/>
                        </a:rPr>
                        <a:t> Floor, Asia Pacific College, 3 </a:t>
                      </a:r>
                      <a:r>
                        <a:rPr lang="en-US" sz="1400" kern="100" dirty="0" err="1">
                          <a:effectLst/>
                        </a:rPr>
                        <a:t>Humabon</a:t>
                      </a:r>
                      <a:r>
                        <a:rPr lang="en-US" sz="1400" kern="100" dirty="0">
                          <a:effectLst/>
                        </a:rPr>
                        <a:t> Place, Barangay Magallanes, Makati City, Metro Manila 1232</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16494046"/>
                  </a:ext>
                </a:extLst>
              </a:tr>
              <a:tr h="464146">
                <a:tc>
                  <a:txBody>
                    <a:bodyPr/>
                    <a:lstStyle/>
                    <a:p>
                      <a:pPr marL="0" marR="0" algn="ctr">
                        <a:lnSpc>
                          <a:spcPct val="107000"/>
                        </a:lnSpc>
                        <a:spcBef>
                          <a:spcPts val="0"/>
                        </a:spcBef>
                        <a:spcAft>
                          <a:spcPts val="0"/>
                        </a:spcAft>
                      </a:pPr>
                      <a:r>
                        <a:rPr lang="en-US" sz="1400" kern="100" dirty="0">
                          <a:effectLst/>
                        </a:rPr>
                        <a:t>Telephone Numbers</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solidFill>
                      <a:srgbClr val="B99546"/>
                    </a:solidFill>
                  </a:tcPr>
                </a:tc>
                <a:tc>
                  <a:txBody>
                    <a:bodyPr/>
                    <a:lstStyle/>
                    <a:p>
                      <a:pPr marL="0" marR="0" algn="ctr">
                        <a:lnSpc>
                          <a:spcPct val="107000"/>
                        </a:lnSpc>
                        <a:spcBef>
                          <a:spcPts val="0"/>
                        </a:spcBef>
                        <a:spcAft>
                          <a:spcPts val="0"/>
                        </a:spcAft>
                      </a:pPr>
                      <a:r>
                        <a:rPr lang="en-US" sz="1400" kern="100" dirty="0">
                          <a:effectLst/>
                        </a:rPr>
                        <a:t>N/A</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71372716"/>
                  </a:ext>
                </a:extLst>
              </a:tr>
              <a:tr h="226080">
                <a:tc>
                  <a:txBody>
                    <a:bodyPr/>
                    <a:lstStyle/>
                    <a:p>
                      <a:pPr marL="0" marR="0" algn="ctr">
                        <a:lnSpc>
                          <a:spcPct val="107000"/>
                        </a:lnSpc>
                        <a:spcBef>
                          <a:spcPts val="0"/>
                        </a:spcBef>
                        <a:spcAft>
                          <a:spcPts val="0"/>
                        </a:spcAft>
                      </a:pPr>
                      <a:r>
                        <a:rPr lang="en-US" sz="1400" kern="100" dirty="0">
                          <a:effectLst/>
                        </a:rPr>
                        <a:t>Line of Business</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solidFill>
                      <a:srgbClr val="B99546"/>
                    </a:solidFill>
                  </a:tcPr>
                </a:tc>
                <a:tc>
                  <a:txBody>
                    <a:bodyPr/>
                    <a:lstStyle/>
                    <a:p>
                      <a:pPr marL="0" marR="0" algn="ctr">
                        <a:lnSpc>
                          <a:spcPct val="107000"/>
                        </a:lnSpc>
                        <a:spcBef>
                          <a:spcPts val="0"/>
                        </a:spcBef>
                        <a:spcAft>
                          <a:spcPts val="0"/>
                        </a:spcAft>
                      </a:pPr>
                      <a:r>
                        <a:rPr lang="en-US" sz="1400" kern="100" dirty="0">
                          <a:effectLst/>
                        </a:rPr>
                        <a:t>Information Technology Assistance</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46077737"/>
                  </a:ext>
                </a:extLst>
              </a:tr>
              <a:tr h="464146">
                <a:tc>
                  <a:txBody>
                    <a:bodyPr/>
                    <a:lstStyle/>
                    <a:p>
                      <a:pPr marL="0" marR="0" algn="ctr">
                        <a:lnSpc>
                          <a:spcPct val="107000"/>
                        </a:lnSpc>
                        <a:spcBef>
                          <a:spcPts val="0"/>
                        </a:spcBef>
                        <a:spcAft>
                          <a:spcPts val="0"/>
                        </a:spcAft>
                      </a:pPr>
                      <a:r>
                        <a:rPr lang="en-US" sz="1400" kern="100" dirty="0">
                          <a:effectLst/>
                        </a:rPr>
                        <a:t>Type of Customers</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solidFill>
                      <a:srgbClr val="B99546"/>
                    </a:solidFill>
                  </a:tcPr>
                </a:tc>
                <a:tc>
                  <a:txBody>
                    <a:bodyPr/>
                    <a:lstStyle/>
                    <a:p>
                      <a:pPr marL="0" marR="0" algn="ctr">
                        <a:lnSpc>
                          <a:spcPct val="107000"/>
                        </a:lnSpc>
                        <a:spcBef>
                          <a:spcPts val="0"/>
                        </a:spcBef>
                        <a:spcAft>
                          <a:spcPts val="0"/>
                        </a:spcAft>
                        <a:tabLst>
                          <a:tab pos="876300" algn="l"/>
                        </a:tabLst>
                      </a:pPr>
                      <a:r>
                        <a:rPr lang="en-US" sz="1400" kern="100" dirty="0">
                          <a:effectLst/>
                        </a:rPr>
                        <a:t>School Faculty and Students</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741082315"/>
                  </a:ext>
                </a:extLst>
              </a:tr>
              <a:tr h="464146">
                <a:tc>
                  <a:txBody>
                    <a:bodyPr/>
                    <a:lstStyle/>
                    <a:p>
                      <a:pPr marL="0" marR="0" algn="ctr">
                        <a:lnSpc>
                          <a:spcPct val="107000"/>
                        </a:lnSpc>
                        <a:spcBef>
                          <a:spcPts val="0"/>
                        </a:spcBef>
                        <a:spcAft>
                          <a:spcPts val="0"/>
                        </a:spcAft>
                      </a:pPr>
                      <a:r>
                        <a:rPr lang="en-US" sz="1400" kern="100" dirty="0">
                          <a:effectLst/>
                        </a:rPr>
                        <a:t>Date of Registration</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solidFill>
                      <a:srgbClr val="B99546"/>
                    </a:solidFill>
                  </a:tcPr>
                </a:tc>
                <a:tc>
                  <a:txBody>
                    <a:bodyPr/>
                    <a:lstStyle/>
                    <a:p>
                      <a:pPr marL="0" marR="0" algn="ctr">
                        <a:lnSpc>
                          <a:spcPct val="107000"/>
                        </a:lnSpc>
                        <a:spcBef>
                          <a:spcPts val="0"/>
                        </a:spcBef>
                        <a:spcAft>
                          <a:spcPts val="0"/>
                        </a:spcAft>
                      </a:pPr>
                      <a:r>
                        <a:rPr lang="en-US" sz="1400" kern="100" dirty="0">
                          <a:effectLst/>
                        </a:rPr>
                        <a:t> 1994</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46329516"/>
                  </a:ext>
                </a:extLst>
              </a:tr>
              <a:tr h="226080">
                <a:tc>
                  <a:txBody>
                    <a:bodyPr/>
                    <a:lstStyle/>
                    <a:p>
                      <a:pPr marL="0" marR="0" algn="ctr">
                        <a:lnSpc>
                          <a:spcPct val="107000"/>
                        </a:lnSpc>
                        <a:spcBef>
                          <a:spcPts val="0"/>
                        </a:spcBef>
                        <a:spcAft>
                          <a:spcPts val="0"/>
                        </a:spcAft>
                      </a:pPr>
                      <a:r>
                        <a:rPr lang="en-US" sz="1400" kern="100" dirty="0">
                          <a:effectLst/>
                        </a:rPr>
                        <a:t>President</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solidFill>
                      <a:srgbClr val="B99546"/>
                    </a:solidFill>
                  </a:tcPr>
                </a:tc>
                <a:tc>
                  <a:txBody>
                    <a:bodyPr/>
                    <a:lstStyle/>
                    <a:p>
                      <a:pPr marL="0" marR="0" algn="ctr">
                        <a:lnSpc>
                          <a:spcPct val="107000"/>
                        </a:lnSpc>
                        <a:spcBef>
                          <a:spcPts val="0"/>
                        </a:spcBef>
                        <a:spcAft>
                          <a:spcPts val="0"/>
                        </a:spcAft>
                      </a:pPr>
                      <a:r>
                        <a:rPr lang="en-US" sz="1400" b="1" kern="100" dirty="0">
                          <a:effectLst/>
                        </a:rPr>
                        <a:t>Jose F. Castillo</a:t>
                      </a:r>
                      <a:endParaRPr lang="en-US" sz="1400" b="1"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62626086"/>
                  </a:ext>
                </a:extLst>
              </a:tr>
              <a:tr h="464146">
                <a:tc>
                  <a:txBody>
                    <a:bodyPr/>
                    <a:lstStyle/>
                    <a:p>
                      <a:pPr marL="0" marR="0" algn="ctr">
                        <a:lnSpc>
                          <a:spcPct val="107000"/>
                        </a:lnSpc>
                        <a:spcBef>
                          <a:spcPts val="0"/>
                        </a:spcBef>
                        <a:spcAft>
                          <a:spcPts val="0"/>
                        </a:spcAft>
                      </a:pPr>
                      <a:r>
                        <a:rPr lang="en-US" sz="1400" kern="100" dirty="0">
                          <a:effectLst/>
                        </a:rPr>
                        <a:t>Number of Employees</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solidFill>
                      <a:srgbClr val="B99546"/>
                    </a:solidFill>
                  </a:tcPr>
                </a:tc>
                <a:tc>
                  <a:txBody>
                    <a:bodyPr/>
                    <a:lstStyle/>
                    <a:p>
                      <a:pPr marL="0" marR="0" algn="ctr">
                        <a:lnSpc>
                          <a:spcPct val="107000"/>
                        </a:lnSpc>
                        <a:spcBef>
                          <a:spcPts val="0"/>
                        </a:spcBef>
                        <a:spcAft>
                          <a:spcPts val="0"/>
                        </a:spcAft>
                      </a:pPr>
                      <a:r>
                        <a:rPr lang="en-US" sz="1400" kern="100" dirty="0">
                          <a:effectLst/>
                        </a:rPr>
                        <a:t>10</a:t>
                      </a:r>
                      <a:endParaRPr lang="en-US" sz="1400" kern="1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92105055"/>
                  </a:ext>
                </a:extLst>
              </a:tr>
            </a:tbl>
          </a:graphicData>
        </a:graphic>
      </p:graphicFrame>
      <p:pic>
        <p:nvPicPr>
          <p:cNvPr id="16" name="Picture 15" descr="A logo on a black background&#10;&#10;Description automatically generated with low confidence">
            <a:extLst>
              <a:ext uri="{FF2B5EF4-FFF2-40B4-BE49-F238E27FC236}">
                <a16:creationId xmlns:a16="http://schemas.microsoft.com/office/drawing/2014/main" id="{FF30C09F-D60A-7647-A595-B6D97D5E367B}"/>
              </a:ext>
            </a:extLst>
          </p:cNvPr>
          <p:cNvPicPr>
            <a:picLocks noChangeAspect="1"/>
          </p:cNvPicPr>
          <p:nvPr/>
        </p:nvPicPr>
        <p:blipFill rotWithShape="1">
          <a:blip r:embed="rId5"/>
          <a:srcRect l="38803" t="23859" r="34290" b="22709"/>
          <a:stretch/>
        </p:blipFill>
        <p:spPr>
          <a:xfrm>
            <a:off x="9088953" y="3429000"/>
            <a:ext cx="3280476" cy="3664310"/>
          </a:xfrm>
          <a:prstGeom prst="rect">
            <a:avLst/>
          </a:prstGeom>
        </p:spPr>
      </p:pic>
      <p:pic>
        <p:nvPicPr>
          <p:cNvPr id="13" name="Picture 12" descr="A picture containing text, font, logo, symbol&#10;&#10;Description automatically generated">
            <a:extLst>
              <a:ext uri="{FF2B5EF4-FFF2-40B4-BE49-F238E27FC236}">
                <a16:creationId xmlns:a16="http://schemas.microsoft.com/office/drawing/2014/main" id="{8C756A13-9BA3-D3A0-6E95-AF6709DAD7A5}"/>
              </a:ext>
            </a:extLst>
          </p:cNvPr>
          <p:cNvPicPr>
            <a:picLocks noChangeAspect="1"/>
          </p:cNvPicPr>
          <p:nvPr/>
        </p:nvPicPr>
        <p:blipFill rotWithShape="1">
          <a:blip r:embed="rId4"/>
          <a:srcRect l="31302" t="48565" r="28690" b="16970"/>
          <a:stretch/>
        </p:blipFill>
        <p:spPr>
          <a:xfrm>
            <a:off x="8539441" y="1882163"/>
            <a:ext cx="1798909" cy="867475"/>
          </a:xfrm>
          <a:prstGeom prst="rect">
            <a:avLst/>
          </a:prstGeom>
        </p:spPr>
      </p:pic>
    </p:spTree>
    <p:extLst>
      <p:ext uri="{BB962C8B-B14F-4D97-AF65-F5344CB8AC3E}">
        <p14:creationId xmlns:p14="http://schemas.microsoft.com/office/powerpoint/2010/main" val="26252971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8228DC1-4D17-1E8D-3FAD-4D1A1B4597EA}"/>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Transition out plan schedule</a:t>
            </a:r>
            <a:endParaRPr lang="en-US"/>
          </a:p>
        </p:txBody>
      </p:sp>
      <p:grpSp>
        <p:nvGrpSpPr>
          <p:cNvPr id="5" name="Group 4">
            <a:extLst>
              <a:ext uri="{FF2B5EF4-FFF2-40B4-BE49-F238E27FC236}">
                <a16:creationId xmlns:a16="http://schemas.microsoft.com/office/drawing/2014/main" id="{280C73DF-F302-6CF6-1325-F31B1094BA4D}"/>
              </a:ext>
            </a:extLst>
          </p:cNvPr>
          <p:cNvGrpSpPr/>
          <p:nvPr/>
        </p:nvGrpSpPr>
        <p:grpSpPr>
          <a:xfrm>
            <a:off x="1409990" y="1762125"/>
            <a:ext cx="10498821" cy="4331168"/>
            <a:chOff x="1190915" y="1609725"/>
            <a:chExt cx="10498821" cy="4331168"/>
          </a:xfrm>
        </p:grpSpPr>
        <p:pic>
          <p:nvPicPr>
            <p:cNvPr id="3" name="Picture 2">
              <a:extLst>
                <a:ext uri="{FF2B5EF4-FFF2-40B4-BE49-F238E27FC236}">
                  <a16:creationId xmlns:a16="http://schemas.microsoft.com/office/drawing/2014/main" id="{14DFC645-795C-D111-61EC-8509922AA38C}"/>
                </a:ext>
              </a:extLst>
            </p:cNvPr>
            <p:cNvPicPr>
              <a:picLocks noChangeAspect="1"/>
            </p:cNvPicPr>
            <p:nvPr/>
          </p:nvPicPr>
          <p:blipFill>
            <a:blip r:embed="rId2"/>
            <a:stretch>
              <a:fillRect/>
            </a:stretch>
          </p:blipFill>
          <p:spPr>
            <a:xfrm>
              <a:off x="1190915" y="1771650"/>
              <a:ext cx="10498821" cy="4169243"/>
            </a:xfrm>
            <a:prstGeom prst="rect">
              <a:avLst/>
            </a:prstGeom>
          </p:spPr>
        </p:pic>
        <p:sp>
          <p:nvSpPr>
            <p:cNvPr id="4" name="Rectangle 3">
              <a:extLst>
                <a:ext uri="{FF2B5EF4-FFF2-40B4-BE49-F238E27FC236}">
                  <a16:creationId xmlns:a16="http://schemas.microsoft.com/office/drawing/2014/main" id="{7F6DE69D-86BA-9EAE-E791-DF8E11B99A83}"/>
                </a:ext>
              </a:extLst>
            </p:cNvPr>
            <p:cNvSpPr/>
            <p:nvPr/>
          </p:nvSpPr>
          <p:spPr>
            <a:xfrm>
              <a:off x="4049550" y="1609725"/>
              <a:ext cx="2390775" cy="5905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0E5CD7A4-9BE1-255B-3673-6BD243B9489B}"/>
              </a:ext>
            </a:extLst>
          </p:cNvPr>
          <p:cNvSpPr txBox="1"/>
          <p:nvPr/>
        </p:nvSpPr>
        <p:spPr>
          <a:xfrm>
            <a:off x="4678054" y="6356349"/>
            <a:ext cx="2705549"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Jericho Aleta</a:t>
            </a:r>
          </a:p>
        </p:txBody>
      </p:sp>
      <p:pic>
        <p:nvPicPr>
          <p:cNvPr id="7" name="Picture 6" descr="A logo on a black background&#10;&#10;Description automatically generated with low confidence">
            <a:extLst>
              <a:ext uri="{FF2B5EF4-FFF2-40B4-BE49-F238E27FC236}">
                <a16:creationId xmlns:a16="http://schemas.microsoft.com/office/drawing/2014/main" id="{16D1BCCE-652B-6CCE-09A8-FD686C84901B}"/>
              </a:ext>
            </a:extLst>
          </p:cNvPr>
          <p:cNvPicPr>
            <a:picLocks noChangeAspect="1"/>
          </p:cNvPicPr>
          <p:nvPr/>
        </p:nvPicPr>
        <p:blipFill rotWithShape="1">
          <a:blip r:embed="rId3">
            <a:alphaModFix amt="50000"/>
          </a:blip>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1288117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a:alphaModFix amt="20000"/>
            <a:duotone>
              <a:prstClr val="black"/>
              <a:schemeClr val="accent3">
                <a:tint val="45000"/>
                <a:satMod val="400000"/>
              </a:schemeClr>
            </a:duotone>
          </a:blip>
          <a:srcRect l="-50" t="6955" r="1"/>
          <a:stretch/>
        </p:blipFill>
        <p:spPr>
          <a:xfrm>
            <a:off x="1136073" y="1"/>
            <a:ext cx="11055927"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pic>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1523999" y="1104405"/>
            <a:ext cx="10042567" cy="3998985"/>
          </a:xfrm>
        </p:spPr>
        <p:txBody>
          <a:bodyPr>
            <a:normAutofit/>
          </a:bodyPr>
          <a:lstStyle/>
          <a:p>
            <a:r>
              <a:rPr lang="en-US" sz="6000" b="1" dirty="0">
                <a:cs typeface="Calibri Light"/>
              </a:rPr>
              <a:t>Questions?</a:t>
            </a:r>
            <a:endParaRPr lang="en-US" sz="6000" b="1" dirty="0">
              <a:latin typeface="+mj-lt"/>
              <a:cs typeface="Calibri Light"/>
            </a:endParaRPr>
          </a:p>
        </p:txBody>
      </p:sp>
    </p:spTree>
    <p:extLst>
      <p:ext uri="{BB962C8B-B14F-4D97-AF65-F5344CB8AC3E}">
        <p14:creationId xmlns:p14="http://schemas.microsoft.com/office/powerpoint/2010/main" val="16052545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8228DC1-4D17-1E8D-3FAD-4D1A1B4597EA}"/>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Contribution/assignment</a:t>
            </a:r>
            <a:endParaRPr lang="en-US"/>
          </a:p>
        </p:txBody>
      </p:sp>
      <p:graphicFrame>
        <p:nvGraphicFramePr>
          <p:cNvPr id="7" name="Table 7">
            <a:extLst>
              <a:ext uri="{FF2B5EF4-FFF2-40B4-BE49-F238E27FC236}">
                <a16:creationId xmlns:a16="http://schemas.microsoft.com/office/drawing/2014/main" id="{1B724C9C-FAD3-87F9-BD8D-D6815CBD6533}"/>
              </a:ext>
            </a:extLst>
          </p:cNvPr>
          <p:cNvGraphicFramePr>
            <a:graphicFrameLocks noGrp="1"/>
          </p:cNvGraphicFramePr>
          <p:nvPr>
            <p:extLst>
              <p:ext uri="{D42A27DB-BD31-4B8C-83A1-F6EECF244321}">
                <p14:modId xmlns:p14="http://schemas.microsoft.com/office/powerpoint/2010/main" val="3779375767"/>
              </p:ext>
            </p:extLst>
          </p:nvPr>
        </p:nvGraphicFramePr>
        <p:xfrm>
          <a:off x="1672936" y="1121652"/>
          <a:ext cx="9768119" cy="4663440"/>
        </p:xfrm>
        <a:graphic>
          <a:graphicData uri="http://schemas.openxmlformats.org/drawingml/2006/table">
            <a:tbl>
              <a:tblPr firstRow="1" bandRow="1">
                <a:tableStyleId>{5C22544A-7EE6-4342-B048-85BDC9FD1C3A}</a:tableStyleId>
              </a:tblPr>
              <a:tblGrid>
                <a:gridCol w="2321120">
                  <a:extLst>
                    <a:ext uri="{9D8B030D-6E8A-4147-A177-3AD203B41FA5}">
                      <a16:colId xmlns:a16="http://schemas.microsoft.com/office/drawing/2014/main" val="476479331"/>
                    </a:ext>
                  </a:extLst>
                </a:gridCol>
                <a:gridCol w="7446999">
                  <a:extLst>
                    <a:ext uri="{9D8B030D-6E8A-4147-A177-3AD203B41FA5}">
                      <a16:colId xmlns:a16="http://schemas.microsoft.com/office/drawing/2014/main" val="2531041596"/>
                    </a:ext>
                  </a:extLst>
                </a:gridCol>
              </a:tblGrid>
              <a:tr h="330614">
                <a:tc>
                  <a:txBody>
                    <a:bodyPr/>
                    <a:lstStyle/>
                    <a:p>
                      <a:r>
                        <a:rPr lang="en-US" sz="1600" dirty="0"/>
                        <a:t>Name</a:t>
                      </a:r>
                    </a:p>
                  </a:txBody>
                  <a:tcPr>
                    <a:solidFill>
                      <a:srgbClr val="E3AD43"/>
                    </a:solidFill>
                  </a:tcPr>
                </a:tc>
                <a:tc>
                  <a:txBody>
                    <a:bodyPr/>
                    <a:lstStyle/>
                    <a:p>
                      <a:r>
                        <a:rPr lang="en-US" sz="1600" dirty="0"/>
                        <a:t>Contribution/Assignment</a:t>
                      </a:r>
                    </a:p>
                  </a:txBody>
                  <a:tcPr>
                    <a:solidFill>
                      <a:srgbClr val="E3AD43"/>
                    </a:solidFill>
                  </a:tcPr>
                </a:tc>
                <a:extLst>
                  <a:ext uri="{0D108BD9-81ED-4DB2-BD59-A6C34878D82A}">
                    <a16:rowId xmlns:a16="http://schemas.microsoft.com/office/drawing/2014/main" val="3087173310"/>
                  </a:ext>
                </a:extLst>
              </a:tr>
              <a:tr h="556683">
                <a:tc>
                  <a:txBody>
                    <a:bodyPr/>
                    <a:lstStyle/>
                    <a:p>
                      <a:r>
                        <a:rPr lang="en-US" sz="1600" b="1" dirty="0" err="1"/>
                        <a:t>Nefalar</a:t>
                      </a:r>
                      <a:r>
                        <a:rPr lang="en-US" sz="1600" b="1" dirty="0"/>
                        <a:t>, Allan Vincent</a:t>
                      </a:r>
                    </a:p>
                  </a:txBody>
                  <a:tcPr/>
                </a:tc>
                <a:tc>
                  <a:txBody>
                    <a:bodyPr/>
                    <a:lstStyle/>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Supervised the team and delegated tasks as the Project Manager</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Collaborated with the Scrum Master and Product Owner to ensure that the project is moving constantly while adhering to the stakeholders’ best interests.</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Contributed in </a:t>
                      </a:r>
                      <a:r>
                        <a:rPr lang="en-US" sz="1600" b="0" i="0" kern="1200" dirty="0" err="1">
                          <a:solidFill>
                            <a:schemeClr val="dk1"/>
                          </a:solidFill>
                          <a:effectLst/>
                          <a:latin typeface="+mn-lt"/>
                          <a:ea typeface="+mn-ea"/>
                          <a:cs typeface="+mn-cs"/>
                        </a:rPr>
                        <a:t>OpenProject</a:t>
                      </a:r>
                      <a:r>
                        <a:rPr lang="en-US" sz="1600" b="0" i="0" kern="1200" dirty="0">
                          <a:solidFill>
                            <a:schemeClr val="dk1"/>
                          </a:solidFill>
                          <a:effectLst/>
                          <a:latin typeface="+mn-lt"/>
                          <a:ea typeface="+mn-ea"/>
                          <a:cs typeface="+mn-cs"/>
                        </a:rPr>
                        <a:t> Gantt Chart</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Participated in Client Meetings</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Moderated some meetings with Project Adviser</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Added Company Profile, Project Charter, Stakeholder Management, Scope Management Plan, Cost Management Plan in </a:t>
                      </a:r>
                      <a:r>
                        <a:rPr lang="en-US" sz="1600" b="0" i="0" kern="1200" dirty="0" err="1">
                          <a:solidFill>
                            <a:schemeClr val="dk1"/>
                          </a:solidFill>
                          <a:effectLst/>
                          <a:latin typeface="+mn-lt"/>
                          <a:ea typeface="+mn-ea"/>
                          <a:cs typeface="+mn-cs"/>
                        </a:rPr>
                        <a:t>WikiHub</a:t>
                      </a:r>
                      <a:r>
                        <a:rPr lang="en-US" sz="1600" b="0" i="0" kern="1200" dirty="0">
                          <a:solidFill>
                            <a:schemeClr val="dk1"/>
                          </a:solidFill>
                          <a:effectLst/>
                          <a:latin typeface="+mn-lt"/>
                          <a:ea typeface="+mn-ea"/>
                          <a:cs typeface="+mn-cs"/>
                        </a:rPr>
                        <a:t> </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Maintained </a:t>
                      </a:r>
                      <a:r>
                        <a:rPr lang="en-US" sz="1600" b="0" i="0" kern="1200" dirty="0" err="1">
                          <a:solidFill>
                            <a:schemeClr val="dk1"/>
                          </a:solidFill>
                          <a:effectLst/>
                          <a:latin typeface="+mn-lt"/>
                          <a:ea typeface="+mn-ea"/>
                          <a:cs typeface="+mn-cs"/>
                        </a:rPr>
                        <a:t>WikiHub</a:t>
                      </a:r>
                      <a:r>
                        <a:rPr lang="en-US" sz="1600" b="0" i="0" kern="1200" dirty="0">
                          <a:solidFill>
                            <a:schemeClr val="dk1"/>
                          </a:solidFill>
                          <a:effectLst/>
                          <a:latin typeface="+mn-lt"/>
                          <a:ea typeface="+mn-ea"/>
                          <a:cs typeface="+mn-cs"/>
                        </a:rPr>
                        <a:t> and edited its general format for consistency.</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Created Stakeholder Analysis, Cost Management Plan, Communication Management Plan then created the initial Project Budget</a:t>
                      </a:r>
                    </a:p>
                  </a:txBody>
                  <a:tcPr/>
                </a:tc>
                <a:extLst>
                  <a:ext uri="{0D108BD9-81ED-4DB2-BD59-A6C34878D82A}">
                    <a16:rowId xmlns:a16="http://schemas.microsoft.com/office/drawing/2014/main" val="1621414140"/>
                  </a:ext>
                </a:extLst>
              </a:tr>
              <a:tr h="1398490">
                <a:tc>
                  <a:txBody>
                    <a:bodyPr/>
                    <a:lstStyle/>
                    <a:p>
                      <a:r>
                        <a:rPr lang="en-US" sz="1600" b="1" dirty="0" err="1"/>
                        <a:t>Nacor</a:t>
                      </a:r>
                      <a:r>
                        <a:rPr lang="en-US" sz="1600" b="1" dirty="0"/>
                        <a:t>, Vincent</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0" kern="1200" dirty="0">
                          <a:solidFill>
                            <a:schemeClr val="dk1"/>
                          </a:solidFill>
                          <a:effectLst/>
                          <a:latin typeface="+mn-lt"/>
                          <a:ea typeface="+mn-ea"/>
                          <a:cs typeface="+mn-cs"/>
                        </a:rPr>
                        <a:t>Cooperated with the Project Manager as a part of the Documentation Team while adhering to the Documentation Manager’s guidelines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0" kern="1200" dirty="0">
                          <a:solidFill>
                            <a:schemeClr val="dk1"/>
                          </a:solidFill>
                          <a:effectLst/>
                          <a:latin typeface="+mn-lt"/>
                          <a:ea typeface="+mn-ea"/>
                          <a:cs typeface="+mn-cs"/>
                        </a:rPr>
                        <a:t>Attended group and client meetings</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Created Schedule Management Plan </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Created Procurement Management Plan </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Added Schedule Management Plan and Procurement Management Plan in </a:t>
                      </a:r>
                      <a:r>
                        <a:rPr lang="en-US" sz="1600" b="0" i="0" kern="1200" dirty="0" err="1">
                          <a:solidFill>
                            <a:schemeClr val="dk1"/>
                          </a:solidFill>
                          <a:effectLst/>
                          <a:latin typeface="+mn-lt"/>
                          <a:ea typeface="+mn-ea"/>
                          <a:cs typeface="+mn-cs"/>
                        </a:rPr>
                        <a:t>WikiHub</a:t>
                      </a:r>
                      <a:endParaRPr lang="en-US" sz="1400" dirty="0"/>
                    </a:p>
                  </a:txBody>
                  <a:tcPr/>
                </a:tc>
                <a:extLst>
                  <a:ext uri="{0D108BD9-81ED-4DB2-BD59-A6C34878D82A}">
                    <a16:rowId xmlns:a16="http://schemas.microsoft.com/office/drawing/2014/main" val="2129082152"/>
                  </a:ext>
                </a:extLst>
              </a:tr>
            </a:tbl>
          </a:graphicData>
        </a:graphic>
      </p:graphicFrame>
      <p:sp>
        <p:nvSpPr>
          <p:cNvPr id="8" name="TextBox 7">
            <a:extLst>
              <a:ext uri="{FF2B5EF4-FFF2-40B4-BE49-F238E27FC236}">
                <a16:creationId xmlns:a16="http://schemas.microsoft.com/office/drawing/2014/main" id="{7F7D753B-4681-DFCF-E646-44D52C2502AF}"/>
              </a:ext>
            </a:extLst>
          </p:cNvPr>
          <p:cNvSpPr txBox="1"/>
          <p:nvPr/>
        </p:nvSpPr>
        <p:spPr>
          <a:xfrm>
            <a:off x="4678054" y="6356349"/>
            <a:ext cx="3391634"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Roselyn Joy Angeles</a:t>
            </a:r>
          </a:p>
        </p:txBody>
      </p:sp>
      <p:pic>
        <p:nvPicPr>
          <p:cNvPr id="3" name="Picture 2" descr="A logo on a black background&#10;&#10;Description automatically generated with low confidence">
            <a:extLst>
              <a:ext uri="{FF2B5EF4-FFF2-40B4-BE49-F238E27FC236}">
                <a16:creationId xmlns:a16="http://schemas.microsoft.com/office/drawing/2014/main" id="{F1C86D0A-5B18-4B34-226E-7A8E460AA1BB}"/>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11264483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8228DC1-4D17-1E8D-3FAD-4D1A1B4597EA}"/>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Contribution/assignment</a:t>
            </a:r>
            <a:endParaRPr lang="en-US"/>
          </a:p>
        </p:txBody>
      </p:sp>
      <p:sp>
        <p:nvSpPr>
          <p:cNvPr id="8" name="TextBox 7">
            <a:extLst>
              <a:ext uri="{FF2B5EF4-FFF2-40B4-BE49-F238E27FC236}">
                <a16:creationId xmlns:a16="http://schemas.microsoft.com/office/drawing/2014/main" id="{7F7D753B-4681-DFCF-E646-44D52C2502AF}"/>
              </a:ext>
            </a:extLst>
          </p:cNvPr>
          <p:cNvSpPr txBox="1"/>
          <p:nvPr/>
        </p:nvSpPr>
        <p:spPr>
          <a:xfrm>
            <a:off x="4678054" y="6356349"/>
            <a:ext cx="3391634"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Roselyn Joy Angeles</a:t>
            </a:r>
          </a:p>
        </p:txBody>
      </p:sp>
      <p:graphicFrame>
        <p:nvGraphicFramePr>
          <p:cNvPr id="3" name="Table 7">
            <a:extLst>
              <a:ext uri="{FF2B5EF4-FFF2-40B4-BE49-F238E27FC236}">
                <a16:creationId xmlns:a16="http://schemas.microsoft.com/office/drawing/2014/main" id="{A230A2D5-EA84-E91A-A0F3-E0ACAD367D20}"/>
              </a:ext>
            </a:extLst>
          </p:cNvPr>
          <p:cNvGraphicFramePr>
            <a:graphicFrameLocks noGrp="1"/>
          </p:cNvGraphicFramePr>
          <p:nvPr>
            <p:extLst>
              <p:ext uri="{D42A27DB-BD31-4B8C-83A1-F6EECF244321}">
                <p14:modId xmlns:p14="http://schemas.microsoft.com/office/powerpoint/2010/main" val="2957874782"/>
              </p:ext>
            </p:extLst>
          </p:nvPr>
        </p:nvGraphicFramePr>
        <p:xfrm>
          <a:off x="1681307" y="1251851"/>
          <a:ext cx="9759749" cy="4714377"/>
        </p:xfrm>
        <a:graphic>
          <a:graphicData uri="http://schemas.openxmlformats.org/drawingml/2006/table">
            <a:tbl>
              <a:tblPr firstRow="1" bandRow="1">
                <a:tableStyleId>{5C22544A-7EE6-4342-B048-85BDC9FD1C3A}</a:tableStyleId>
              </a:tblPr>
              <a:tblGrid>
                <a:gridCol w="2666125">
                  <a:extLst>
                    <a:ext uri="{9D8B030D-6E8A-4147-A177-3AD203B41FA5}">
                      <a16:colId xmlns:a16="http://schemas.microsoft.com/office/drawing/2014/main" val="476479331"/>
                    </a:ext>
                  </a:extLst>
                </a:gridCol>
                <a:gridCol w="7093624">
                  <a:extLst>
                    <a:ext uri="{9D8B030D-6E8A-4147-A177-3AD203B41FA5}">
                      <a16:colId xmlns:a16="http://schemas.microsoft.com/office/drawing/2014/main" val="2531041596"/>
                    </a:ext>
                  </a:extLst>
                </a:gridCol>
              </a:tblGrid>
              <a:tr h="340374">
                <a:tc>
                  <a:txBody>
                    <a:bodyPr/>
                    <a:lstStyle/>
                    <a:p>
                      <a:r>
                        <a:rPr lang="en-US" sz="1600" dirty="0"/>
                        <a:t>Name</a:t>
                      </a:r>
                    </a:p>
                  </a:txBody>
                  <a:tcPr>
                    <a:solidFill>
                      <a:srgbClr val="E3AD43"/>
                    </a:solidFill>
                  </a:tcPr>
                </a:tc>
                <a:tc>
                  <a:txBody>
                    <a:bodyPr/>
                    <a:lstStyle/>
                    <a:p>
                      <a:r>
                        <a:rPr lang="en-US" sz="1600" dirty="0"/>
                        <a:t>Contribution/Assignment</a:t>
                      </a:r>
                    </a:p>
                  </a:txBody>
                  <a:tcPr>
                    <a:solidFill>
                      <a:srgbClr val="E3AD43"/>
                    </a:solidFill>
                  </a:tcPr>
                </a:tc>
                <a:extLst>
                  <a:ext uri="{0D108BD9-81ED-4DB2-BD59-A6C34878D82A}">
                    <a16:rowId xmlns:a16="http://schemas.microsoft.com/office/drawing/2014/main" val="3087173310"/>
                  </a:ext>
                </a:extLst>
              </a:tr>
              <a:tr h="3063363">
                <a:tc>
                  <a:txBody>
                    <a:bodyPr/>
                    <a:lstStyle/>
                    <a:p>
                      <a:r>
                        <a:rPr lang="en-US" sz="1600" b="1" dirty="0"/>
                        <a:t>Ponce, Kieyl D.</a:t>
                      </a:r>
                    </a:p>
                  </a:txBody>
                  <a:tcPr/>
                </a:tc>
                <a:tc>
                  <a:txBody>
                    <a:bodyPr/>
                    <a:lstStyle/>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Worked closely with Scrum Master and Project Manager as the Product Owner</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Contributed in </a:t>
                      </a:r>
                      <a:r>
                        <a:rPr lang="en-US" sz="1600" b="0" i="0" kern="1200" dirty="0" err="1">
                          <a:solidFill>
                            <a:schemeClr val="dk1"/>
                          </a:solidFill>
                          <a:effectLst/>
                          <a:latin typeface="+mn-lt"/>
                          <a:ea typeface="+mn-ea"/>
                          <a:cs typeface="+mn-cs"/>
                        </a:rPr>
                        <a:t>OpenProject</a:t>
                      </a:r>
                      <a:r>
                        <a:rPr lang="en-US" sz="1600" b="0" i="0" kern="1200" dirty="0">
                          <a:solidFill>
                            <a:schemeClr val="dk1"/>
                          </a:solidFill>
                          <a:effectLst/>
                          <a:latin typeface="+mn-lt"/>
                          <a:ea typeface="+mn-ea"/>
                          <a:cs typeface="+mn-cs"/>
                        </a:rPr>
                        <a:t> Gantt Chart </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Participated and moderated client and group meetings in the absence of the Project Manager</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Added Scope Management Plan, Business Case, and Quality Management Plan in </a:t>
                      </a:r>
                      <a:r>
                        <a:rPr lang="en-US" sz="1600" b="0" i="0" kern="1200" dirty="0" err="1">
                          <a:solidFill>
                            <a:schemeClr val="dk1"/>
                          </a:solidFill>
                          <a:effectLst/>
                          <a:latin typeface="+mn-lt"/>
                          <a:ea typeface="+mn-ea"/>
                          <a:cs typeface="+mn-cs"/>
                        </a:rPr>
                        <a:t>WikiHub</a:t>
                      </a:r>
                      <a:r>
                        <a:rPr lang="en-US" sz="1600" b="0" i="0" kern="1200" dirty="0">
                          <a:solidFill>
                            <a:schemeClr val="dk1"/>
                          </a:solidFill>
                          <a:effectLst/>
                          <a:latin typeface="+mn-lt"/>
                          <a:ea typeface="+mn-ea"/>
                          <a:cs typeface="+mn-cs"/>
                        </a:rPr>
                        <a:t> and revised budgeting plan for the project.</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Created Business Case, Scope Management, &amp; Quality Management Plan</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Edited, revised and added missing contents for the Consolidated Project Management Plan.</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Edited and provided guidelines for the contents of the documents submitted by the Documentation Team as the Documentation Manager upon creation</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Created Group Presentation Deck</a:t>
                      </a:r>
                    </a:p>
                  </a:txBody>
                  <a:tcPr/>
                </a:tc>
                <a:extLst>
                  <a:ext uri="{0D108BD9-81ED-4DB2-BD59-A6C34878D82A}">
                    <a16:rowId xmlns:a16="http://schemas.microsoft.com/office/drawing/2014/main" val="1621414140"/>
                  </a:ext>
                </a:extLst>
              </a:tr>
              <a:tr h="950561">
                <a:tc>
                  <a:txBody>
                    <a:bodyPr/>
                    <a:lstStyle/>
                    <a:p>
                      <a:r>
                        <a:rPr lang="en-US" sz="1600" b="1" dirty="0" err="1"/>
                        <a:t>Geneta</a:t>
                      </a:r>
                      <a:r>
                        <a:rPr lang="en-US" sz="1600" b="1" dirty="0"/>
                        <a:t>, Bryan</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0" kern="1200" dirty="0">
                          <a:solidFill>
                            <a:schemeClr val="dk1"/>
                          </a:solidFill>
                          <a:effectLst/>
                          <a:latin typeface="+mn-lt"/>
                          <a:ea typeface="+mn-ea"/>
                          <a:cs typeface="+mn-cs"/>
                        </a:rPr>
                        <a:t>Cooperated with the Project Manager as a part of the Documentation Team while adhering to the Documentation Manager’s guidelines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0" kern="1200" dirty="0">
                          <a:solidFill>
                            <a:schemeClr val="dk1"/>
                          </a:solidFill>
                          <a:effectLst/>
                          <a:latin typeface="+mn-lt"/>
                          <a:ea typeface="+mn-ea"/>
                          <a:cs typeface="+mn-cs"/>
                        </a:rPr>
                        <a:t>Attended group and client meetings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0" kern="1200">
                          <a:solidFill>
                            <a:schemeClr val="dk1"/>
                          </a:solidFill>
                          <a:effectLst/>
                          <a:latin typeface="+mn-lt"/>
                          <a:ea typeface="+mn-ea"/>
                          <a:cs typeface="+mn-cs"/>
                        </a:rPr>
                        <a:t>Contributed </a:t>
                      </a:r>
                      <a:r>
                        <a:rPr lang="en-US" sz="1600" b="0" i="0" kern="1200" dirty="0">
                          <a:solidFill>
                            <a:schemeClr val="dk1"/>
                          </a:solidFill>
                          <a:effectLst/>
                          <a:latin typeface="+mn-lt"/>
                          <a:ea typeface="+mn-ea"/>
                          <a:cs typeface="+mn-cs"/>
                        </a:rPr>
                        <a:t>in the creation of Work Packages.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b="0" i="0" kern="1200" dirty="0">
                        <a:solidFill>
                          <a:schemeClr val="dk1"/>
                        </a:solidFill>
                        <a:effectLst/>
                        <a:latin typeface="+mn-lt"/>
                        <a:ea typeface="+mn-ea"/>
                        <a:cs typeface="+mn-cs"/>
                      </a:endParaRPr>
                    </a:p>
                  </a:txBody>
                  <a:tcPr/>
                </a:tc>
                <a:extLst>
                  <a:ext uri="{0D108BD9-81ED-4DB2-BD59-A6C34878D82A}">
                    <a16:rowId xmlns:a16="http://schemas.microsoft.com/office/drawing/2014/main" val="2129082152"/>
                  </a:ext>
                </a:extLst>
              </a:tr>
            </a:tbl>
          </a:graphicData>
        </a:graphic>
      </p:graphicFrame>
      <p:pic>
        <p:nvPicPr>
          <p:cNvPr id="4" name="Picture 3" descr="A logo on a black background&#10;&#10;Description automatically generated with low confidence">
            <a:extLst>
              <a:ext uri="{FF2B5EF4-FFF2-40B4-BE49-F238E27FC236}">
                <a16:creationId xmlns:a16="http://schemas.microsoft.com/office/drawing/2014/main" id="{3E3782A7-7466-6C04-D0E8-200B5CE769CF}"/>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10400786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A8228DC1-4D17-1E8D-3FAD-4D1A1B4597EA}"/>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Contribution/assignment</a:t>
            </a:r>
            <a:endParaRPr lang="en-US"/>
          </a:p>
        </p:txBody>
      </p:sp>
      <p:sp>
        <p:nvSpPr>
          <p:cNvPr id="8" name="TextBox 7">
            <a:extLst>
              <a:ext uri="{FF2B5EF4-FFF2-40B4-BE49-F238E27FC236}">
                <a16:creationId xmlns:a16="http://schemas.microsoft.com/office/drawing/2014/main" id="{7F7D753B-4681-DFCF-E646-44D52C2502AF}"/>
              </a:ext>
            </a:extLst>
          </p:cNvPr>
          <p:cNvSpPr txBox="1"/>
          <p:nvPr/>
        </p:nvSpPr>
        <p:spPr>
          <a:xfrm>
            <a:off x="4678054" y="6356349"/>
            <a:ext cx="3391634" cy="369332"/>
          </a:xfrm>
          <a:prstGeom prst="rect">
            <a:avLst/>
          </a:prstGeom>
          <a:noFill/>
        </p:spPr>
        <p:txBody>
          <a:bodyPr wrap="none" rtlCol="0">
            <a:spAutoFit/>
          </a:bodyPr>
          <a:lstStyle/>
          <a:p>
            <a:r>
              <a:rPr lang="en-US">
                <a:solidFill>
                  <a:schemeClr val="tx2">
                    <a:lumMod val="60000"/>
                    <a:lumOff val="40000"/>
                  </a:schemeClr>
                </a:solidFill>
                <a:latin typeface="Avenir Book" panose="02000503020000020003"/>
              </a:rPr>
              <a:t>Presented by: Roselyn Joy Angeles</a:t>
            </a:r>
          </a:p>
        </p:txBody>
      </p:sp>
      <p:graphicFrame>
        <p:nvGraphicFramePr>
          <p:cNvPr id="3" name="Table 7">
            <a:extLst>
              <a:ext uri="{FF2B5EF4-FFF2-40B4-BE49-F238E27FC236}">
                <a16:creationId xmlns:a16="http://schemas.microsoft.com/office/drawing/2014/main" id="{A230A2D5-EA84-E91A-A0F3-E0ACAD367D20}"/>
              </a:ext>
            </a:extLst>
          </p:cNvPr>
          <p:cNvGraphicFramePr>
            <a:graphicFrameLocks noGrp="1"/>
          </p:cNvGraphicFramePr>
          <p:nvPr>
            <p:extLst>
              <p:ext uri="{D42A27DB-BD31-4B8C-83A1-F6EECF244321}">
                <p14:modId xmlns:p14="http://schemas.microsoft.com/office/powerpoint/2010/main" val="72693467"/>
              </p:ext>
            </p:extLst>
          </p:nvPr>
        </p:nvGraphicFramePr>
        <p:xfrm>
          <a:off x="1844733" y="2039435"/>
          <a:ext cx="9058275" cy="3200400"/>
        </p:xfrm>
        <a:graphic>
          <a:graphicData uri="http://schemas.openxmlformats.org/drawingml/2006/table">
            <a:tbl>
              <a:tblPr firstRow="1" bandRow="1">
                <a:tableStyleId>{5C22544A-7EE6-4342-B048-85BDC9FD1C3A}</a:tableStyleId>
              </a:tblPr>
              <a:tblGrid>
                <a:gridCol w="2474499">
                  <a:extLst>
                    <a:ext uri="{9D8B030D-6E8A-4147-A177-3AD203B41FA5}">
                      <a16:colId xmlns:a16="http://schemas.microsoft.com/office/drawing/2014/main" val="476479331"/>
                    </a:ext>
                  </a:extLst>
                </a:gridCol>
                <a:gridCol w="6583776">
                  <a:extLst>
                    <a:ext uri="{9D8B030D-6E8A-4147-A177-3AD203B41FA5}">
                      <a16:colId xmlns:a16="http://schemas.microsoft.com/office/drawing/2014/main" val="2531041596"/>
                    </a:ext>
                  </a:extLst>
                </a:gridCol>
              </a:tblGrid>
              <a:tr h="330614">
                <a:tc>
                  <a:txBody>
                    <a:bodyPr/>
                    <a:lstStyle/>
                    <a:p>
                      <a:r>
                        <a:rPr lang="en-US" sz="1600" dirty="0"/>
                        <a:t>Name</a:t>
                      </a:r>
                    </a:p>
                  </a:txBody>
                  <a:tcPr>
                    <a:solidFill>
                      <a:srgbClr val="E3AD43"/>
                    </a:solidFill>
                  </a:tcPr>
                </a:tc>
                <a:tc>
                  <a:txBody>
                    <a:bodyPr/>
                    <a:lstStyle/>
                    <a:p>
                      <a:r>
                        <a:rPr lang="en-US" sz="1600" dirty="0"/>
                        <a:t>Contribution/Assignment</a:t>
                      </a:r>
                    </a:p>
                  </a:txBody>
                  <a:tcPr>
                    <a:solidFill>
                      <a:srgbClr val="E3AD43"/>
                    </a:solidFill>
                  </a:tcPr>
                </a:tc>
                <a:extLst>
                  <a:ext uri="{0D108BD9-81ED-4DB2-BD59-A6C34878D82A}">
                    <a16:rowId xmlns:a16="http://schemas.microsoft.com/office/drawing/2014/main" val="3087173310"/>
                  </a:ext>
                </a:extLst>
              </a:tr>
              <a:tr h="556683">
                <a:tc>
                  <a:txBody>
                    <a:bodyPr/>
                    <a:lstStyle/>
                    <a:p>
                      <a:r>
                        <a:rPr lang="en-US" sz="1600" b="1" dirty="0" err="1"/>
                        <a:t>Moralllos</a:t>
                      </a:r>
                      <a:r>
                        <a:rPr lang="en-US" sz="1600" b="1" dirty="0"/>
                        <a:t>, Ruth</a:t>
                      </a:r>
                    </a:p>
                  </a:txBody>
                  <a:tcPr/>
                </a:tc>
                <a:tc>
                  <a:txBody>
                    <a:bodyPr/>
                    <a:lstStyle/>
                    <a:p>
                      <a:pPr marL="285750" indent="-285750">
                        <a:buFont typeface="Arial" panose="020B0604020202020204" pitchFamily="34" charset="0"/>
                        <a:buChar char="•"/>
                      </a:pPr>
                      <a:r>
                        <a:rPr lang="en-US" sz="1600" dirty="0"/>
                        <a:t>Spearheaded the team as the Scrum Master to make sure that the team adheres to the scrum methodology while overseeing the direction of the project and its development along with its documentation.</a:t>
                      </a:r>
                    </a:p>
                    <a:p>
                      <a:pPr marL="285750" indent="-285750">
                        <a:buFont typeface="Arial" panose="020B0604020202020204" pitchFamily="34" charset="0"/>
                        <a:buChar char="•"/>
                      </a:pPr>
                      <a:r>
                        <a:rPr lang="en-US" sz="1600" dirty="0"/>
                        <a:t>Finalized the project’s budget and the WBS document </a:t>
                      </a:r>
                    </a:p>
                  </a:txBody>
                  <a:tcPr/>
                </a:tc>
                <a:extLst>
                  <a:ext uri="{0D108BD9-81ED-4DB2-BD59-A6C34878D82A}">
                    <a16:rowId xmlns:a16="http://schemas.microsoft.com/office/drawing/2014/main" val="1621414140"/>
                  </a:ext>
                </a:extLst>
              </a:tr>
              <a:tr h="936336">
                <a:tc>
                  <a:txBody>
                    <a:bodyPr/>
                    <a:lstStyle/>
                    <a:p>
                      <a:r>
                        <a:rPr lang="en-US" sz="1600" b="1" dirty="0"/>
                        <a:t>Cortez, Patrick</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0" kern="1200" dirty="0">
                          <a:solidFill>
                            <a:schemeClr val="dk1"/>
                          </a:solidFill>
                          <a:effectLst/>
                          <a:latin typeface="+mn-lt"/>
                          <a:ea typeface="+mn-ea"/>
                          <a:cs typeface="+mn-cs"/>
                        </a:rPr>
                        <a:t>Cooperated with the Project Manager as a part of the Documentation Team</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i="0" kern="1200" dirty="0">
                          <a:solidFill>
                            <a:schemeClr val="dk1"/>
                          </a:solidFill>
                          <a:effectLst/>
                          <a:latin typeface="+mn-lt"/>
                          <a:ea typeface="+mn-ea"/>
                          <a:cs typeface="+mn-cs"/>
                        </a:rPr>
                        <a:t>Attended group and client meetings</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Created Stakeholder’s Management, Implementation Plan, and contributed in the creation of Work Packages.</a:t>
                      </a:r>
                    </a:p>
                    <a:p>
                      <a:pPr marL="285750" indent="-285750">
                        <a:buFont typeface="Arial" panose="020B0604020202020204" pitchFamily="34" charset="0"/>
                        <a:buChar char="•"/>
                      </a:pPr>
                      <a:r>
                        <a:rPr lang="en-US" sz="1600" b="0" i="0" kern="1200" dirty="0">
                          <a:solidFill>
                            <a:schemeClr val="dk1"/>
                          </a:solidFill>
                          <a:effectLst/>
                          <a:latin typeface="+mn-lt"/>
                          <a:ea typeface="+mn-ea"/>
                          <a:cs typeface="+mn-cs"/>
                        </a:rPr>
                        <a:t>Added Risk Management Plan Implementation and HR Management Plan in </a:t>
                      </a:r>
                      <a:r>
                        <a:rPr lang="en-US" sz="1600" b="0" i="0" kern="1200" dirty="0" err="1">
                          <a:solidFill>
                            <a:schemeClr val="dk1"/>
                          </a:solidFill>
                          <a:effectLst/>
                          <a:latin typeface="+mn-lt"/>
                          <a:ea typeface="+mn-ea"/>
                          <a:cs typeface="+mn-cs"/>
                        </a:rPr>
                        <a:t>WikiHub</a:t>
                      </a:r>
                      <a:endParaRPr lang="en-US" sz="1400" dirty="0"/>
                    </a:p>
                  </a:txBody>
                  <a:tcPr/>
                </a:tc>
                <a:extLst>
                  <a:ext uri="{0D108BD9-81ED-4DB2-BD59-A6C34878D82A}">
                    <a16:rowId xmlns:a16="http://schemas.microsoft.com/office/drawing/2014/main" val="2129082152"/>
                  </a:ext>
                </a:extLst>
              </a:tr>
            </a:tbl>
          </a:graphicData>
        </a:graphic>
      </p:graphicFrame>
      <p:pic>
        <p:nvPicPr>
          <p:cNvPr id="4" name="Picture 3" descr="A logo on a black background&#10;&#10;Description automatically generated with low confidence">
            <a:extLst>
              <a:ext uri="{FF2B5EF4-FFF2-40B4-BE49-F238E27FC236}">
                <a16:creationId xmlns:a16="http://schemas.microsoft.com/office/drawing/2014/main" id="{3E3782A7-7466-6C04-D0E8-200B5CE769CF}"/>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29713840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5">
            <a:extLst>
              <a:ext uri="{FF2B5EF4-FFF2-40B4-BE49-F238E27FC236}">
                <a16:creationId xmlns:a16="http://schemas.microsoft.com/office/drawing/2014/main" id="{C4C2D77A-C801-9B4E-B6FB-9402525D52F3}"/>
              </a:ext>
              <a:ext uri="{C183D7F6-B498-43B3-948B-1728B52AA6E4}">
                <adec:decorative xmlns:adec="http://schemas.microsoft.com/office/drawing/2017/decorative" val="0"/>
              </a:ext>
            </a:extLst>
          </p:cNvPr>
          <p:cNvPicPr>
            <a:picLocks noGrp="1" noChangeAspect="1"/>
          </p:cNvPicPr>
          <p:nvPr>
            <p:ph type="pic" sz="quarter" idx="10"/>
          </p:nvPr>
        </p:nvPicPr>
        <p:blipFill rotWithShape="1">
          <a:blip r:embed="rId2">
            <a:alphaModFix amt="20000"/>
            <a:duotone>
              <a:prstClr val="black"/>
              <a:schemeClr val="accent3">
                <a:tint val="45000"/>
                <a:satMod val="400000"/>
              </a:schemeClr>
            </a:duotone>
          </a:blip>
          <a:srcRect l="-50" t="6955" r="1"/>
          <a:stretch/>
        </p:blipFill>
        <p:spPr>
          <a:xfrm>
            <a:off x="1136073" y="31966"/>
            <a:ext cx="11055927" cy="6857999"/>
          </a:xfrm>
          <a:custGeom>
            <a:avLst/>
            <a:gdLst>
              <a:gd name="connsiteX0" fmla="*/ 0 w 5822209"/>
              <a:gd name="connsiteY0" fmla="*/ 0 h 4427316"/>
              <a:gd name="connsiteX1" fmla="*/ 5822209 w 5822209"/>
              <a:gd name="connsiteY1" fmla="*/ 0 h 4427316"/>
              <a:gd name="connsiteX2" fmla="*/ 5822209 w 5822209"/>
              <a:gd name="connsiteY2" fmla="*/ 4427316 h 4427316"/>
              <a:gd name="connsiteX3" fmla="*/ 0 w 5822209"/>
              <a:gd name="connsiteY3" fmla="*/ 4427316 h 4427316"/>
            </a:gdLst>
            <a:ahLst/>
            <a:cxnLst>
              <a:cxn ang="0">
                <a:pos x="connsiteX0" y="connsiteY0"/>
              </a:cxn>
              <a:cxn ang="0">
                <a:pos x="connsiteX1" y="connsiteY1"/>
              </a:cxn>
              <a:cxn ang="0">
                <a:pos x="connsiteX2" y="connsiteY2"/>
              </a:cxn>
              <a:cxn ang="0">
                <a:pos x="connsiteX3" y="connsiteY3"/>
              </a:cxn>
            </a:cxnLst>
            <a:rect l="l" t="t" r="r" b="b"/>
            <a:pathLst>
              <a:path w="5822209" h="4427316">
                <a:moveTo>
                  <a:pt x="0" y="0"/>
                </a:moveTo>
                <a:lnTo>
                  <a:pt x="5822209" y="0"/>
                </a:lnTo>
                <a:lnTo>
                  <a:pt x="5822209" y="4427316"/>
                </a:lnTo>
                <a:lnTo>
                  <a:pt x="0" y="4427316"/>
                </a:lnTo>
                <a:close/>
              </a:path>
            </a:pathLst>
          </a:custGeom>
          <a:solidFill>
            <a:schemeClr val="accent4">
              <a:lumMod val="50000"/>
            </a:schemeClr>
          </a:solidFill>
        </p:spPr>
      </p:pic>
      <p:sp>
        <p:nvSpPr>
          <p:cNvPr id="5" name="Title 4">
            <a:extLst>
              <a:ext uri="{FF2B5EF4-FFF2-40B4-BE49-F238E27FC236}">
                <a16:creationId xmlns:a16="http://schemas.microsoft.com/office/drawing/2014/main" id="{99516ACA-375D-1140-8EDA-CE04AAC75809}"/>
              </a:ext>
            </a:extLst>
          </p:cNvPr>
          <p:cNvSpPr>
            <a:spLocks noGrp="1"/>
          </p:cNvSpPr>
          <p:nvPr>
            <p:ph type="ctrTitle"/>
          </p:nvPr>
        </p:nvSpPr>
        <p:spPr>
          <a:xfrm>
            <a:off x="1523999" y="1104405"/>
            <a:ext cx="10042567" cy="3998985"/>
          </a:xfrm>
        </p:spPr>
        <p:txBody>
          <a:bodyPr>
            <a:normAutofit/>
          </a:bodyPr>
          <a:lstStyle/>
          <a:p>
            <a:r>
              <a:rPr lang="en-US" sz="6000" b="1">
                <a:cs typeface="Calibri Light"/>
              </a:rPr>
              <a:t>Thank you!</a:t>
            </a:r>
            <a:endParaRPr lang="en-US" sz="6000" b="1">
              <a:latin typeface="+mj-lt"/>
              <a:cs typeface="Calibri Light"/>
            </a:endParaRPr>
          </a:p>
        </p:txBody>
      </p:sp>
    </p:spTree>
    <p:extLst>
      <p:ext uri="{BB962C8B-B14F-4D97-AF65-F5344CB8AC3E}">
        <p14:creationId xmlns:p14="http://schemas.microsoft.com/office/powerpoint/2010/main" val="31627296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dirty="0">
                <a:latin typeface="Avenir Book" panose="02000503020000020003" pitchFamily="2" charset="0"/>
              </a:rPr>
              <a:t>Problem statement</a:t>
            </a:r>
            <a:endParaRPr lang="en-US" dirty="0"/>
          </a:p>
        </p:txBody>
      </p:sp>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1786284" y="1835163"/>
            <a:ext cx="8833225" cy="3862531"/>
          </a:xfrm>
        </p:spPr>
        <p:txBody>
          <a:bodyPr>
            <a:normAutofit/>
          </a:bodyPr>
          <a:lstStyle/>
          <a:p>
            <a:pPr marL="571500" indent="-571500" rtl="0" fontAlgn="base">
              <a:buFont typeface="Arial" panose="020B0604020202020204" pitchFamily="34" charset="0"/>
              <a:buChar char="•"/>
            </a:pPr>
            <a:r>
              <a:rPr lang="en-US" sz="3600" b="0" i="0" u="none" strike="noStrike" dirty="0">
                <a:effectLst/>
                <a:latin typeface="Avenir Book" panose="02000503020000020003"/>
              </a:rPr>
              <a:t>The Asia Pacific College ITRO Department lacks a dedicated ticketing system to help them address the school’s technical-related problems instead of using an email-based reporting system. </a:t>
            </a:r>
            <a:endParaRPr lang="en-US" sz="3600" b="0" i="0" dirty="0">
              <a:effectLst/>
              <a:latin typeface="Avenir Book" panose="02000503020000020003"/>
            </a:endParaRPr>
          </a:p>
        </p:txBody>
      </p:sp>
      <p:sp>
        <p:nvSpPr>
          <p:cNvPr id="2" name="TextBox 1">
            <a:extLst>
              <a:ext uri="{FF2B5EF4-FFF2-40B4-BE49-F238E27FC236}">
                <a16:creationId xmlns:a16="http://schemas.microsoft.com/office/drawing/2014/main" id="{63F776BB-01D4-F873-0D66-0B55EB517877}"/>
              </a:ext>
            </a:extLst>
          </p:cNvPr>
          <p:cNvSpPr txBox="1"/>
          <p:nvPr/>
        </p:nvSpPr>
        <p:spPr>
          <a:xfrm>
            <a:off x="4678054" y="6356349"/>
            <a:ext cx="1500475" cy="369332"/>
          </a:xfrm>
          <a:prstGeom prst="rect">
            <a:avLst/>
          </a:prstGeom>
          <a:noFill/>
        </p:spPr>
        <p:txBody>
          <a:bodyPr wrap="none" rtlCol="0">
            <a:spAutoFit/>
          </a:bodyPr>
          <a:lstStyle/>
          <a:p>
            <a:r>
              <a:rPr lang="en-US" dirty="0">
                <a:solidFill>
                  <a:schemeClr val="tx2">
                    <a:lumMod val="60000"/>
                    <a:lumOff val="40000"/>
                  </a:schemeClr>
                </a:solidFill>
                <a:latin typeface="Avenir Book" panose="02000503020000020003"/>
              </a:rPr>
              <a:t>Presented by: </a:t>
            </a:r>
          </a:p>
        </p:txBody>
      </p:sp>
      <p:pic>
        <p:nvPicPr>
          <p:cNvPr id="4" name="Picture 3" descr="A logo on a black background&#10;&#10;Description automatically generated with low confidence">
            <a:extLst>
              <a:ext uri="{FF2B5EF4-FFF2-40B4-BE49-F238E27FC236}">
                <a16:creationId xmlns:a16="http://schemas.microsoft.com/office/drawing/2014/main" id="{FEDA42E7-3BD8-B79B-30A9-60557D882518}"/>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39326310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4E9E228-B02C-3941-B458-23CB2D67B476}"/>
              </a:ext>
            </a:extLst>
          </p:cNvPr>
          <p:cNvSpPr>
            <a:spLocks noGrp="1"/>
          </p:cNvSpPr>
          <p:nvPr>
            <p:ph type="body" sz="quarter" idx="14"/>
          </p:nvPr>
        </p:nvSpPr>
        <p:spPr>
          <a:xfrm>
            <a:off x="2039377" y="2531918"/>
            <a:ext cx="8668987" cy="1530927"/>
          </a:xfrm>
        </p:spPr>
        <p:txBody>
          <a:bodyPr>
            <a:normAutofit/>
          </a:bodyPr>
          <a:lstStyle/>
          <a:p>
            <a:pPr marL="285750" indent="-285750">
              <a:buFont typeface="Arial" panose="020B0604020202020204" pitchFamily="34" charset="0"/>
              <a:buChar char="•"/>
            </a:pPr>
            <a:r>
              <a:rPr lang="en-US" sz="4000" b="1" dirty="0">
                <a:latin typeface="Avenir Book"/>
              </a:rPr>
              <a:t>Business Needs</a:t>
            </a:r>
          </a:p>
          <a:p>
            <a:pPr marL="285750" indent="-285750">
              <a:buFont typeface="Arial" panose="020B0604020202020204" pitchFamily="34" charset="0"/>
              <a:buChar char="•"/>
            </a:pPr>
            <a:r>
              <a:rPr lang="en-US" sz="4000" b="1" dirty="0">
                <a:latin typeface="Avenir Book"/>
              </a:rPr>
              <a:t>Business Objectives</a:t>
            </a:r>
          </a:p>
        </p:txBody>
      </p:sp>
      <p:sp>
        <p:nvSpPr>
          <p:cNvPr id="5" name="Title 2">
            <a:extLst>
              <a:ext uri="{FF2B5EF4-FFF2-40B4-BE49-F238E27FC236}">
                <a16:creationId xmlns:a16="http://schemas.microsoft.com/office/drawing/2014/main" id="{55102EF0-252D-ECA8-0F25-F2C8970AA160}"/>
              </a:ext>
            </a:extLst>
          </p:cNvPr>
          <p:cNvSpPr txBox="1">
            <a:spLocks/>
          </p:cNvSpPr>
          <p:nvPr/>
        </p:nvSpPr>
        <p:spPr>
          <a:xfrm>
            <a:off x="1306687" y="391886"/>
            <a:ext cx="10134369" cy="784622"/>
          </a:xfrm>
          <a:prstGeom prst="rect">
            <a:avLst/>
          </a:prstGeom>
        </p:spPr>
        <p:txBody>
          <a:bodyPr vert="horz" lIns="0" tIns="45720" rIns="0" bIns="45720" rtlCol="0" anchor="b">
            <a:noAutofit/>
          </a:bodyPr>
          <a:lstStyle>
            <a:lvl1pPr algn="l" defTabSz="914400" rtl="0" eaLnBrk="1" latinLnBrk="0" hangingPunct="1">
              <a:lnSpc>
                <a:spcPct val="90000"/>
              </a:lnSpc>
              <a:spcBef>
                <a:spcPct val="0"/>
              </a:spcBef>
              <a:buNone/>
              <a:defRPr sz="4500" b="0" i="0" kern="1200" cap="all" baseline="0">
                <a:solidFill>
                  <a:schemeClr val="accent4">
                    <a:lumMod val="75000"/>
                  </a:schemeClr>
                </a:solidFill>
                <a:latin typeface="+mj-lt"/>
                <a:ea typeface="+mj-ea"/>
                <a:cs typeface="+mj-cs"/>
              </a:defRPr>
            </a:lvl1pPr>
          </a:lstStyle>
          <a:p>
            <a:r>
              <a:rPr lang="en-US" sz="3600" b="1" dirty="0">
                <a:latin typeface="Avenir Book" panose="02000503020000020003" pitchFamily="2" charset="0"/>
              </a:rPr>
              <a:t>Project purpose/justification</a:t>
            </a:r>
            <a:endParaRPr lang="en-US" dirty="0"/>
          </a:p>
        </p:txBody>
      </p:sp>
      <p:sp>
        <p:nvSpPr>
          <p:cNvPr id="2" name="TextBox 1">
            <a:extLst>
              <a:ext uri="{FF2B5EF4-FFF2-40B4-BE49-F238E27FC236}">
                <a16:creationId xmlns:a16="http://schemas.microsoft.com/office/drawing/2014/main" id="{B01434B9-8164-0DB9-3A87-3936213F5DDD}"/>
              </a:ext>
            </a:extLst>
          </p:cNvPr>
          <p:cNvSpPr txBox="1"/>
          <p:nvPr/>
        </p:nvSpPr>
        <p:spPr>
          <a:xfrm>
            <a:off x="4678054" y="6356349"/>
            <a:ext cx="1436355" cy="369332"/>
          </a:xfrm>
          <a:prstGeom prst="rect">
            <a:avLst/>
          </a:prstGeom>
          <a:noFill/>
        </p:spPr>
        <p:txBody>
          <a:bodyPr wrap="none" rtlCol="0">
            <a:spAutoFit/>
          </a:bodyPr>
          <a:lstStyle/>
          <a:p>
            <a:r>
              <a:rPr lang="en-US" dirty="0">
                <a:solidFill>
                  <a:schemeClr val="tx2">
                    <a:lumMod val="60000"/>
                    <a:lumOff val="40000"/>
                  </a:schemeClr>
                </a:solidFill>
                <a:latin typeface="Avenir Book" panose="02000503020000020003"/>
              </a:rPr>
              <a:t>Presented by:</a:t>
            </a:r>
          </a:p>
        </p:txBody>
      </p:sp>
      <p:pic>
        <p:nvPicPr>
          <p:cNvPr id="3" name="Picture 2" descr="A logo on a black background&#10;&#10;Description automatically generated with low confidence">
            <a:extLst>
              <a:ext uri="{FF2B5EF4-FFF2-40B4-BE49-F238E27FC236}">
                <a16:creationId xmlns:a16="http://schemas.microsoft.com/office/drawing/2014/main" id="{4B66D076-6580-9BF7-136E-2A56F2729989}"/>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2241290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Project deliverables and milestones</a:t>
            </a:r>
            <a:endParaRPr lang="en-US"/>
          </a:p>
        </p:txBody>
      </p:sp>
      <p:sp>
        <p:nvSpPr>
          <p:cNvPr id="2" name="Text Placeholder 6">
            <a:extLst>
              <a:ext uri="{FF2B5EF4-FFF2-40B4-BE49-F238E27FC236}">
                <a16:creationId xmlns:a16="http://schemas.microsoft.com/office/drawing/2014/main" id="{CC29EAA7-8F54-BCC9-4DB6-EDF251A58E5F}"/>
              </a:ext>
            </a:extLst>
          </p:cNvPr>
          <p:cNvSpPr>
            <a:spLocks noGrp="1"/>
          </p:cNvSpPr>
          <p:nvPr>
            <p:ph type="body" sz="quarter" idx="14"/>
          </p:nvPr>
        </p:nvSpPr>
        <p:spPr>
          <a:xfrm>
            <a:off x="2029085" y="1690255"/>
            <a:ext cx="8668987" cy="3862531"/>
          </a:xfrm>
        </p:spPr>
        <p:txBody>
          <a:bodyPr>
            <a:noAutofit/>
          </a:bodyPr>
          <a:lstStyle/>
          <a:p>
            <a:pPr marR="0" lvl="0" fontAlgn="base">
              <a:spcBef>
                <a:spcPts val="0"/>
              </a:spcBef>
              <a:spcAft>
                <a:spcPts val="0"/>
              </a:spcAft>
            </a:pPr>
            <a:r>
              <a:rPr lang="en-US" sz="3200" dirty="0">
                <a:effectLst/>
                <a:latin typeface="Avenir Book" panose="02000503020000020003"/>
                <a:ea typeface="Times New Roman" panose="02020603050405020304" pitchFamily="18" charset="0"/>
              </a:rPr>
              <a:t>RAMS Corner Ticketing System is a web-based application that would make use of a ticketing method like that of Discord and other outsourcing companies that would not only help the students and teachers get an equal chance to be given audience by the ITRO. Making troubleshooting easier and much more convenient.</a:t>
            </a:r>
          </a:p>
        </p:txBody>
      </p:sp>
      <p:sp>
        <p:nvSpPr>
          <p:cNvPr id="4" name="TextBox 3">
            <a:extLst>
              <a:ext uri="{FF2B5EF4-FFF2-40B4-BE49-F238E27FC236}">
                <a16:creationId xmlns:a16="http://schemas.microsoft.com/office/drawing/2014/main" id="{C07E3641-40E5-01CE-1244-3EED153E98E2}"/>
              </a:ext>
            </a:extLst>
          </p:cNvPr>
          <p:cNvSpPr txBox="1"/>
          <p:nvPr/>
        </p:nvSpPr>
        <p:spPr>
          <a:xfrm>
            <a:off x="4678054" y="6356349"/>
            <a:ext cx="1436355" cy="369332"/>
          </a:xfrm>
          <a:prstGeom prst="rect">
            <a:avLst/>
          </a:prstGeom>
          <a:noFill/>
        </p:spPr>
        <p:txBody>
          <a:bodyPr wrap="none" rtlCol="0">
            <a:spAutoFit/>
          </a:bodyPr>
          <a:lstStyle/>
          <a:p>
            <a:r>
              <a:rPr lang="en-US" dirty="0">
                <a:solidFill>
                  <a:schemeClr val="tx2">
                    <a:lumMod val="60000"/>
                    <a:lumOff val="40000"/>
                  </a:schemeClr>
                </a:solidFill>
                <a:latin typeface="Avenir Book" panose="02000503020000020003"/>
              </a:rPr>
              <a:t>Presented by:</a:t>
            </a:r>
          </a:p>
        </p:txBody>
      </p:sp>
      <p:pic>
        <p:nvPicPr>
          <p:cNvPr id="5" name="Picture 4" descr="A logo on a black background&#10;&#10;Description automatically generated with low confidence">
            <a:extLst>
              <a:ext uri="{FF2B5EF4-FFF2-40B4-BE49-F238E27FC236}">
                <a16:creationId xmlns:a16="http://schemas.microsoft.com/office/drawing/2014/main" id="{7781364B-65D5-EF77-BEB7-5FAD24BE333D}"/>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1719040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Project deliverables and milestones</a:t>
            </a:r>
            <a:endParaRPr lang="en-US"/>
          </a:p>
        </p:txBody>
      </p:sp>
      <p:sp>
        <p:nvSpPr>
          <p:cNvPr id="2" name="Text Placeholder 6">
            <a:extLst>
              <a:ext uri="{FF2B5EF4-FFF2-40B4-BE49-F238E27FC236}">
                <a16:creationId xmlns:a16="http://schemas.microsoft.com/office/drawing/2014/main" id="{CC29EAA7-8F54-BCC9-4DB6-EDF251A58E5F}"/>
              </a:ext>
            </a:extLst>
          </p:cNvPr>
          <p:cNvSpPr>
            <a:spLocks noGrp="1"/>
          </p:cNvSpPr>
          <p:nvPr>
            <p:ph type="body" sz="quarter" idx="14"/>
          </p:nvPr>
        </p:nvSpPr>
        <p:spPr>
          <a:xfrm>
            <a:off x="2039377" y="1497734"/>
            <a:ext cx="8668987" cy="3862531"/>
          </a:xfrm>
        </p:spPr>
        <p:txBody>
          <a:bodyPr>
            <a:noAutofit/>
          </a:bodyPr>
          <a:lstStyle/>
          <a:p>
            <a:pPr marL="342900" indent="-342900" fontAlgn="base">
              <a:spcBef>
                <a:spcPts val="0"/>
              </a:spcBef>
              <a:buFont typeface="Symbol" panose="05050102010706020507" pitchFamily="18" charset="2"/>
              <a:buChar char=""/>
            </a:pPr>
            <a:r>
              <a:rPr lang="en-PH" sz="3600" dirty="0">
                <a:effectLst/>
                <a:latin typeface="Avenir Book" panose="02000503020000020003"/>
                <a:ea typeface="Times New Roman" panose="02020603050405020304" pitchFamily="18" charset="0"/>
              </a:rPr>
              <a:t>A single system for accessing all queries and reports, rather than needing to navigate two separate ITRO email accounts</a:t>
            </a:r>
          </a:p>
          <a:p>
            <a:pPr marL="342900" indent="-342900" fontAlgn="base">
              <a:spcBef>
                <a:spcPts val="0"/>
              </a:spcBef>
              <a:buFont typeface="Symbol" panose="05050102010706020507" pitchFamily="18" charset="2"/>
              <a:buChar char=""/>
            </a:pPr>
            <a:r>
              <a:rPr lang="en-US" sz="3600" dirty="0">
                <a:effectLst/>
                <a:latin typeface="Avenir Book" panose="02000503020000020003"/>
                <a:ea typeface="Times New Roman" panose="02020603050405020304" pitchFamily="18" charset="0"/>
              </a:rPr>
              <a:t>a Knowledge Base feature for the solutions to the most common problems that can be addressed by the client themselves, thus, reducing the tickets received by the ITRO by at least 30 – 40%. </a:t>
            </a:r>
          </a:p>
          <a:p>
            <a:pPr fontAlgn="base">
              <a:spcBef>
                <a:spcPts val="0"/>
              </a:spcBef>
            </a:pPr>
            <a:endParaRPr lang="en-PH" sz="3600" dirty="0">
              <a:effectLst/>
              <a:latin typeface="Avenir Book" panose="02000503020000020003"/>
              <a:ea typeface="Times New Roman" panose="02020603050405020304" pitchFamily="18" charset="0"/>
            </a:endParaRPr>
          </a:p>
        </p:txBody>
      </p:sp>
      <p:sp>
        <p:nvSpPr>
          <p:cNvPr id="4" name="TextBox 3">
            <a:extLst>
              <a:ext uri="{FF2B5EF4-FFF2-40B4-BE49-F238E27FC236}">
                <a16:creationId xmlns:a16="http://schemas.microsoft.com/office/drawing/2014/main" id="{9AADC8F8-76DE-D510-C6B8-EE4D9B5BC890}"/>
              </a:ext>
            </a:extLst>
          </p:cNvPr>
          <p:cNvSpPr txBox="1"/>
          <p:nvPr/>
        </p:nvSpPr>
        <p:spPr>
          <a:xfrm>
            <a:off x="4678054" y="6356349"/>
            <a:ext cx="1436355" cy="369332"/>
          </a:xfrm>
          <a:prstGeom prst="rect">
            <a:avLst/>
          </a:prstGeom>
          <a:noFill/>
        </p:spPr>
        <p:txBody>
          <a:bodyPr wrap="none" rtlCol="0">
            <a:spAutoFit/>
          </a:bodyPr>
          <a:lstStyle/>
          <a:p>
            <a:r>
              <a:rPr lang="en-US" dirty="0">
                <a:solidFill>
                  <a:schemeClr val="tx2">
                    <a:lumMod val="60000"/>
                    <a:lumOff val="40000"/>
                  </a:schemeClr>
                </a:solidFill>
                <a:latin typeface="Avenir Book" panose="02000503020000020003"/>
              </a:rPr>
              <a:t>Presented by:</a:t>
            </a:r>
          </a:p>
        </p:txBody>
      </p:sp>
      <p:pic>
        <p:nvPicPr>
          <p:cNvPr id="5" name="Picture 4" descr="A logo on a black background&#10;&#10;Description automatically generated with low confidence">
            <a:extLst>
              <a:ext uri="{FF2B5EF4-FFF2-40B4-BE49-F238E27FC236}">
                <a16:creationId xmlns:a16="http://schemas.microsoft.com/office/drawing/2014/main" id="{9E15F69B-EA5E-7F58-41ED-75A6183511FC}"/>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3404047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Project deliverables and milestones</a:t>
            </a:r>
            <a:endParaRPr lang="en-US"/>
          </a:p>
        </p:txBody>
      </p:sp>
      <p:sp>
        <p:nvSpPr>
          <p:cNvPr id="2" name="Text Placeholder 6">
            <a:extLst>
              <a:ext uri="{FF2B5EF4-FFF2-40B4-BE49-F238E27FC236}">
                <a16:creationId xmlns:a16="http://schemas.microsoft.com/office/drawing/2014/main" id="{CC29EAA7-8F54-BCC9-4DB6-EDF251A58E5F}"/>
              </a:ext>
            </a:extLst>
          </p:cNvPr>
          <p:cNvSpPr>
            <a:spLocks noGrp="1"/>
          </p:cNvSpPr>
          <p:nvPr>
            <p:ph type="body" sz="quarter" idx="14"/>
          </p:nvPr>
        </p:nvSpPr>
        <p:spPr>
          <a:xfrm>
            <a:off x="2070595" y="1669472"/>
            <a:ext cx="8668987" cy="3862531"/>
          </a:xfrm>
        </p:spPr>
        <p:txBody>
          <a:bodyPr>
            <a:noAutofit/>
          </a:bodyPr>
          <a:lstStyle/>
          <a:p>
            <a:pPr marL="342900" indent="-342900" fontAlgn="base">
              <a:spcBef>
                <a:spcPts val="0"/>
              </a:spcBef>
              <a:buFont typeface="Symbol" panose="05050102010706020507" pitchFamily="18" charset="2"/>
              <a:buChar char=""/>
            </a:pPr>
            <a:r>
              <a:rPr lang="en-PH" sz="3600" dirty="0">
                <a:effectLst/>
                <a:latin typeface="Calibri" panose="020F0502020204030204" pitchFamily="34" charset="0"/>
                <a:ea typeface="Times New Roman" panose="02020603050405020304" pitchFamily="18" charset="0"/>
              </a:rPr>
              <a:t>Streamlined and </a:t>
            </a:r>
            <a:r>
              <a:rPr lang="en-US" sz="3600" dirty="0">
                <a:effectLst/>
                <a:latin typeface="Calibri" panose="020F0502020204030204" pitchFamily="34" charset="0"/>
                <a:ea typeface="Times New Roman" panose="02020603050405020304" pitchFamily="18" charset="0"/>
              </a:rPr>
              <a:t>tailor-made ticketing service system for th</a:t>
            </a:r>
            <a:r>
              <a:rPr lang="en-US" sz="3600" dirty="0">
                <a:latin typeface="Calibri" panose="020F0502020204030204" pitchFamily="34" charset="0"/>
                <a:ea typeface="Times New Roman" panose="02020603050405020304" pitchFamily="18" charset="0"/>
              </a:rPr>
              <a:t>e ITRO workflow.</a:t>
            </a:r>
            <a:endParaRPr lang="en-PH" sz="3600" dirty="0">
              <a:effectLst/>
              <a:latin typeface="Calibri" panose="020F0502020204030204" pitchFamily="34" charset="0"/>
              <a:ea typeface="Times New Roman" panose="02020603050405020304" pitchFamily="18" charset="0"/>
            </a:endParaRPr>
          </a:p>
          <a:p>
            <a:pPr marL="342900" marR="0" lvl="0" indent="-342900" fontAlgn="base">
              <a:spcBef>
                <a:spcPts val="0"/>
              </a:spcBef>
              <a:spcAft>
                <a:spcPts val="0"/>
              </a:spcAft>
              <a:buFont typeface="Symbol" panose="05050102010706020507" pitchFamily="18" charset="2"/>
              <a:buChar char=""/>
            </a:pPr>
            <a:r>
              <a:rPr lang="en-US" sz="3600" dirty="0">
                <a:latin typeface="Calibri" panose="020F0502020204030204" pitchFamily="34" charset="0"/>
                <a:ea typeface="Times New Roman" panose="02020603050405020304" pitchFamily="18" charset="0"/>
              </a:rPr>
              <a:t>Added features to a</a:t>
            </a:r>
            <a:r>
              <a:rPr lang="en-US" sz="3600" dirty="0">
                <a:effectLst/>
                <a:latin typeface="Calibri" panose="020F0502020204030204" pitchFamily="34" charset="0"/>
                <a:ea typeface="Times New Roman" panose="02020603050405020304" pitchFamily="18" charset="0"/>
              </a:rPr>
              <a:t>utomatically send a uniform and accurate ticket by three (3) to five (5) mouse clicks and drastically lower the time it takes for the client to send a query from five to ten minutes, down to 10-90 seconds. </a:t>
            </a:r>
          </a:p>
        </p:txBody>
      </p:sp>
      <p:sp>
        <p:nvSpPr>
          <p:cNvPr id="4" name="TextBox 3">
            <a:extLst>
              <a:ext uri="{FF2B5EF4-FFF2-40B4-BE49-F238E27FC236}">
                <a16:creationId xmlns:a16="http://schemas.microsoft.com/office/drawing/2014/main" id="{BD69FDEC-D6D7-F2AA-374F-ED17CE500E56}"/>
              </a:ext>
            </a:extLst>
          </p:cNvPr>
          <p:cNvSpPr txBox="1"/>
          <p:nvPr/>
        </p:nvSpPr>
        <p:spPr>
          <a:xfrm>
            <a:off x="4678054" y="6356349"/>
            <a:ext cx="1436355" cy="369332"/>
          </a:xfrm>
          <a:prstGeom prst="rect">
            <a:avLst/>
          </a:prstGeom>
          <a:noFill/>
        </p:spPr>
        <p:txBody>
          <a:bodyPr wrap="none" rtlCol="0">
            <a:spAutoFit/>
          </a:bodyPr>
          <a:lstStyle/>
          <a:p>
            <a:r>
              <a:rPr lang="en-US" dirty="0">
                <a:solidFill>
                  <a:schemeClr val="tx2">
                    <a:lumMod val="60000"/>
                    <a:lumOff val="40000"/>
                  </a:schemeClr>
                </a:solidFill>
                <a:latin typeface="Avenir Book" panose="02000503020000020003"/>
              </a:rPr>
              <a:t>Presented by:</a:t>
            </a:r>
          </a:p>
        </p:txBody>
      </p:sp>
      <p:pic>
        <p:nvPicPr>
          <p:cNvPr id="5" name="Picture 4" descr="A logo on a black background&#10;&#10;Description automatically generated with low confidence">
            <a:extLst>
              <a:ext uri="{FF2B5EF4-FFF2-40B4-BE49-F238E27FC236}">
                <a16:creationId xmlns:a16="http://schemas.microsoft.com/office/drawing/2014/main" id="{5BBF1841-3FA6-F877-E1C8-FF40066F88FA}"/>
              </a:ext>
            </a:extLst>
          </p:cNvPr>
          <p:cNvPicPr>
            <a:picLocks noChangeAspect="1"/>
          </p:cNvPicPr>
          <p:nvPr/>
        </p:nvPicPr>
        <p:blipFill rotWithShape="1">
          <a:blip r:embed="rId3"/>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41841186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Project deliverables and milestones</a:t>
            </a:r>
            <a:endParaRPr lang="en-US"/>
          </a:p>
        </p:txBody>
      </p:sp>
      <p:sp>
        <p:nvSpPr>
          <p:cNvPr id="2" name="Text Placeholder 6">
            <a:extLst>
              <a:ext uri="{FF2B5EF4-FFF2-40B4-BE49-F238E27FC236}">
                <a16:creationId xmlns:a16="http://schemas.microsoft.com/office/drawing/2014/main" id="{CC29EAA7-8F54-BCC9-4DB6-EDF251A58E5F}"/>
              </a:ext>
            </a:extLst>
          </p:cNvPr>
          <p:cNvSpPr>
            <a:spLocks noGrp="1"/>
          </p:cNvSpPr>
          <p:nvPr>
            <p:ph type="body" sz="quarter" idx="14"/>
          </p:nvPr>
        </p:nvSpPr>
        <p:spPr>
          <a:xfrm>
            <a:off x="1769258" y="1497734"/>
            <a:ext cx="9370461" cy="3862531"/>
          </a:xfrm>
        </p:spPr>
        <p:txBody>
          <a:bodyPr>
            <a:noAutofit/>
          </a:bodyPr>
          <a:lstStyle/>
          <a:p>
            <a:pPr marL="571500" indent="-571500" fontAlgn="base">
              <a:spcBef>
                <a:spcPts val="0"/>
              </a:spcBef>
              <a:buFont typeface="Arial" panose="020B0604020202020204" pitchFamily="34" charset="0"/>
              <a:buChar char="•"/>
            </a:pPr>
            <a:r>
              <a:rPr lang="en-PH" sz="3600" dirty="0">
                <a:latin typeface="Calibri" panose="020F0502020204030204" pitchFamily="34" charset="0"/>
                <a:ea typeface="Times New Roman" panose="02020603050405020304" pitchFamily="18" charset="0"/>
              </a:rPr>
              <a:t>User manual, system requirement specification, and other necessary documentations will be provided to the ITRO </a:t>
            </a:r>
            <a:r>
              <a:rPr lang="en-PH" sz="3600" dirty="0">
                <a:effectLst/>
                <a:latin typeface="Calibri" panose="020F0502020204030204" pitchFamily="34" charset="0"/>
                <a:ea typeface="Times New Roman" panose="02020603050405020304" pitchFamily="18" charset="0"/>
              </a:rPr>
              <a:t>to effectively use the new system.</a:t>
            </a:r>
            <a:r>
              <a:rPr lang="en-US" sz="3600" dirty="0">
                <a:effectLst/>
                <a:latin typeface="Calibri" panose="020F0502020204030204" pitchFamily="34" charset="0"/>
                <a:ea typeface="Times New Roman" panose="02020603050405020304" pitchFamily="18" charset="0"/>
              </a:rPr>
              <a:t> </a:t>
            </a:r>
            <a:endParaRPr lang="en-PH" sz="3600" dirty="0">
              <a:effectLst/>
              <a:latin typeface="Calibri" panose="020F0502020204030204" pitchFamily="34" charset="0"/>
              <a:ea typeface="Times New Roman" panose="02020603050405020304" pitchFamily="18" charset="0"/>
            </a:endParaRPr>
          </a:p>
          <a:p>
            <a:pPr marL="571500" marR="0" lvl="0" indent="-571500" fontAlgn="base">
              <a:spcBef>
                <a:spcPts val="0"/>
              </a:spcBef>
              <a:spcAft>
                <a:spcPts val="0"/>
              </a:spcAft>
              <a:buFont typeface="Arial" panose="020B0604020202020204" pitchFamily="34" charset="0"/>
              <a:buChar char="•"/>
            </a:pPr>
            <a:r>
              <a:rPr lang="en-PH" sz="3600" dirty="0">
                <a:effectLst/>
                <a:latin typeface="Calibri" panose="020F0502020204030204" pitchFamily="34" charset="0"/>
                <a:ea typeface="Times New Roman" panose="02020603050405020304" pitchFamily="18" charset="0"/>
              </a:rPr>
              <a:t>A report detailing the benefits and cost savings achieved through the implementation of the </a:t>
            </a:r>
            <a:r>
              <a:rPr lang="en-US" sz="3600" dirty="0">
                <a:effectLst/>
                <a:latin typeface="Calibri" panose="020F0502020204030204" pitchFamily="34" charset="0"/>
                <a:ea typeface="Times New Roman" panose="02020603050405020304" pitchFamily="18" charset="0"/>
              </a:rPr>
              <a:t>RAMS Corner: Ticketing Service System</a:t>
            </a:r>
            <a:endParaRPr lang="en-US" sz="3600" dirty="0">
              <a:effectLst/>
              <a:latin typeface="Times New Roman" panose="02020603050405020304" pitchFamily="18" charset="0"/>
              <a:ea typeface="Times New Roman" panose="02020603050405020304" pitchFamily="18" charset="0"/>
            </a:endParaRPr>
          </a:p>
        </p:txBody>
      </p:sp>
      <p:sp>
        <p:nvSpPr>
          <p:cNvPr id="4" name="TextBox 3">
            <a:extLst>
              <a:ext uri="{FF2B5EF4-FFF2-40B4-BE49-F238E27FC236}">
                <a16:creationId xmlns:a16="http://schemas.microsoft.com/office/drawing/2014/main" id="{BD69FDEC-D6D7-F2AA-374F-ED17CE500E56}"/>
              </a:ext>
            </a:extLst>
          </p:cNvPr>
          <p:cNvSpPr txBox="1"/>
          <p:nvPr/>
        </p:nvSpPr>
        <p:spPr>
          <a:xfrm>
            <a:off x="4678054" y="6356349"/>
            <a:ext cx="1436355" cy="369332"/>
          </a:xfrm>
          <a:prstGeom prst="rect">
            <a:avLst/>
          </a:prstGeom>
          <a:noFill/>
        </p:spPr>
        <p:txBody>
          <a:bodyPr wrap="none" rtlCol="0">
            <a:spAutoFit/>
          </a:bodyPr>
          <a:lstStyle/>
          <a:p>
            <a:r>
              <a:rPr lang="en-US" dirty="0">
                <a:solidFill>
                  <a:schemeClr val="tx2">
                    <a:lumMod val="60000"/>
                    <a:lumOff val="40000"/>
                  </a:schemeClr>
                </a:solidFill>
                <a:latin typeface="Avenir Book" panose="02000503020000020003"/>
              </a:rPr>
              <a:t>Presented by:</a:t>
            </a:r>
          </a:p>
        </p:txBody>
      </p:sp>
      <p:pic>
        <p:nvPicPr>
          <p:cNvPr id="5" name="Picture 4" descr="A logo on a black background&#10;&#10;Description automatically generated with low confidence">
            <a:extLst>
              <a:ext uri="{FF2B5EF4-FFF2-40B4-BE49-F238E27FC236}">
                <a16:creationId xmlns:a16="http://schemas.microsoft.com/office/drawing/2014/main" id="{A242705F-359F-2E7B-02CC-A5635EC6BE53}"/>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2369452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B178B4-CDED-454C-BED2-2E2B10ADA703}"/>
              </a:ext>
            </a:extLst>
          </p:cNvPr>
          <p:cNvSpPr>
            <a:spLocks noGrp="1"/>
          </p:cNvSpPr>
          <p:nvPr>
            <p:ph type="ctrTitle"/>
          </p:nvPr>
        </p:nvSpPr>
        <p:spPr>
          <a:xfrm>
            <a:off x="1306687" y="391886"/>
            <a:ext cx="10134369" cy="784622"/>
          </a:xfrm>
        </p:spPr>
        <p:txBody>
          <a:bodyPr/>
          <a:lstStyle/>
          <a:p>
            <a:r>
              <a:rPr lang="en-US" sz="3600" b="1">
                <a:latin typeface="Avenir Book" panose="02000503020000020003" pitchFamily="2" charset="0"/>
              </a:rPr>
              <a:t>Project deliverables and milestones</a:t>
            </a:r>
            <a:endParaRPr lang="en-US"/>
          </a:p>
        </p:txBody>
      </p:sp>
      <p:graphicFrame>
        <p:nvGraphicFramePr>
          <p:cNvPr id="7" name="Table 6">
            <a:extLst>
              <a:ext uri="{FF2B5EF4-FFF2-40B4-BE49-F238E27FC236}">
                <a16:creationId xmlns:a16="http://schemas.microsoft.com/office/drawing/2014/main" id="{DE13573B-2FF7-5AD9-7AF2-E98C214F86E2}"/>
              </a:ext>
            </a:extLst>
          </p:cNvPr>
          <p:cNvGraphicFramePr>
            <a:graphicFrameLocks noGrp="1"/>
          </p:cNvGraphicFramePr>
          <p:nvPr>
            <p:extLst>
              <p:ext uri="{D42A27DB-BD31-4B8C-83A1-F6EECF244321}">
                <p14:modId xmlns:p14="http://schemas.microsoft.com/office/powerpoint/2010/main" val="1575046756"/>
              </p:ext>
            </p:extLst>
          </p:nvPr>
        </p:nvGraphicFramePr>
        <p:xfrm>
          <a:off x="1724335" y="1675692"/>
          <a:ext cx="9772649" cy="4181472"/>
        </p:xfrm>
        <a:graphic>
          <a:graphicData uri="http://schemas.openxmlformats.org/drawingml/2006/table">
            <a:tbl>
              <a:tblPr firstRow="1" firstCol="1" bandRow="1">
                <a:tableStyleId>{5C22544A-7EE6-4342-B048-85BDC9FD1C3A}</a:tableStyleId>
              </a:tblPr>
              <a:tblGrid>
                <a:gridCol w="6622329">
                  <a:extLst>
                    <a:ext uri="{9D8B030D-6E8A-4147-A177-3AD203B41FA5}">
                      <a16:colId xmlns:a16="http://schemas.microsoft.com/office/drawing/2014/main" val="1780994898"/>
                    </a:ext>
                  </a:extLst>
                </a:gridCol>
                <a:gridCol w="3150320">
                  <a:extLst>
                    <a:ext uri="{9D8B030D-6E8A-4147-A177-3AD203B41FA5}">
                      <a16:colId xmlns:a16="http://schemas.microsoft.com/office/drawing/2014/main" val="1550556377"/>
                    </a:ext>
                  </a:extLst>
                </a:gridCol>
              </a:tblGrid>
              <a:tr h="521165">
                <a:tc>
                  <a:txBody>
                    <a:bodyPr/>
                    <a:lstStyle/>
                    <a:p>
                      <a:pPr marL="0" marR="0" indent="0" algn="l" fontAlgn="base">
                        <a:lnSpc>
                          <a:spcPct val="110000"/>
                        </a:lnSpc>
                        <a:spcBef>
                          <a:spcPts val="0"/>
                        </a:spcBef>
                        <a:spcAft>
                          <a:spcPts val="0"/>
                        </a:spcAft>
                      </a:pPr>
                      <a:r>
                        <a:rPr lang="en-US" sz="2400" dirty="0">
                          <a:solidFill>
                            <a:schemeClr val="bg1"/>
                          </a:solidFill>
                          <a:effectLst/>
                          <a:latin typeface="Avenir Book" panose="02000503020000020003"/>
                        </a:rPr>
                        <a:t>Project Milestone </a:t>
                      </a:r>
                      <a:endParaRPr lang="en-US" sz="2400" dirty="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tc>
                  <a:txBody>
                    <a:bodyPr/>
                    <a:lstStyle/>
                    <a:p>
                      <a:pPr marL="0" marR="0" indent="0" algn="ctr" fontAlgn="base">
                        <a:lnSpc>
                          <a:spcPct val="110000"/>
                        </a:lnSpc>
                        <a:spcBef>
                          <a:spcPts val="0"/>
                        </a:spcBef>
                        <a:spcAft>
                          <a:spcPts val="0"/>
                        </a:spcAft>
                      </a:pPr>
                      <a:r>
                        <a:rPr lang="en-US" sz="2400">
                          <a:solidFill>
                            <a:schemeClr val="bg1"/>
                          </a:solidFill>
                          <a:effectLst/>
                          <a:latin typeface="Avenir Book" panose="02000503020000020003"/>
                        </a:rPr>
                        <a:t>Target Completion Date</a:t>
                      </a:r>
                      <a:endParaRPr lang="en-US" sz="24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3148400302"/>
                  </a:ext>
                </a:extLst>
              </a:tr>
              <a:tr h="522901">
                <a:tc>
                  <a:txBody>
                    <a:bodyPr/>
                    <a:lstStyle/>
                    <a:p>
                      <a:pPr marL="0" marR="0" indent="0" algn="l" fontAlgn="base">
                        <a:lnSpc>
                          <a:spcPct val="110000"/>
                        </a:lnSpc>
                        <a:spcBef>
                          <a:spcPts val="0"/>
                        </a:spcBef>
                        <a:spcAft>
                          <a:spcPts val="0"/>
                        </a:spcAft>
                      </a:pPr>
                      <a:r>
                        <a:rPr lang="en-US" sz="2400">
                          <a:solidFill>
                            <a:schemeClr val="bg1"/>
                          </a:solidFill>
                          <a:effectLst/>
                          <a:latin typeface="Avenir Book" panose="02000503020000020003"/>
                        </a:rPr>
                        <a:t>Project kick-off meeting </a:t>
                      </a:r>
                      <a:endParaRPr lang="en-US" sz="24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tc>
                  <a:txBody>
                    <a:bodyPr/>
                    <a:lstStyle/>
                    <a:p>
                      <a:pPr marL="0" marR="0" indent="0" algn="ctr" fontAlgn="base">
                        <a:lnSpc>
                          <a:spcPct val="110000"/>
                        </a:lnSpc>
                        <a:spcBef>
                          <a:spcPts val="0"/>
                        </a:spcBef>
                        <a:spcAft>
                          <a:spcPts val="0"/>
                        </a:spcAft>
                      </a:pPr>
                      <a:r>
                        <a:rPr lang="en-US" sz="2400" dirty="0">
                          <a:solidFill>
                            <a:schemeClr val="tx1"/>
                          </a:solidFill>
                          <a:effectLst/>
                          <a:latin typeface="Avenir Book" panose="02000503020000020003"/>
                        </a:rPr>
                        <a:t>March 2022</a:t>
                      </a:r>
                      <a:endParaRPr lang="en-US" sz="2400" dirty="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3076194359"/>
                  </a:ext>
                </a:extLst>
              </a:tr>
              <a:tr h="522901">
                <a:tc>
                  <a:txBody>
                    <a:bodyPr/>
                    <a:lstStyle/>
                    <a:p>
                      <a:pPr marL="0" marR="0" indent="0" algn="l" fontAlgn="base">
                        <a:lnSpc>
                          <a:spcPct val="110000"/>
                        </a:lnSpc>
                        <a:spcBef>
                          <a:spcPts val="0"/>
                        </a:spcBef>
                        <a:spcAft>
                          <a:spcPts val="0"/>
                        </a:spcAft>
                      </a:pPr>
                      <a:r>
                        <a:rPr lang="en-US" sz="2400" dirty="0">
                          <a:solidFill>
                            <a:schemeClr val="bg1"/>
                          </a:solidFill>
                          <a:effectLst/>
                          <a:latin typeface="Avenir Book" panose="02000503020000020003"/>
                        </a:rPr>
                        <a:t>Planning phase completion </a:t>
                      </a:r>
                      <a:endParaRPr lang="en-US" sz="2400" dirty="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tc>
                  <a:txBody>
                    <a:bodyPr/>
                    <a:lstStyle/>
                    <a:p>
                      <a:pPr marL="0" marR="0" indent="0" algn="ctr" fontAlgn="base">
                        <a:lnSpc>
                          <a:spcPct val="110000"/>
                        </a:lnSpc>
                        <a:spcBef>
                          <a:spcPts val="0"/>
                        </a:spcBef>
                        <a:spcAft>
                          <a:spcPts val="0"/>
                        </a:spcAft>
                      </a:pPr>
                      <a:r>
                        <a:rPr lang="en-US" sz="2400" dirty="0">
                          <a:solidFill>
                            <a:schemeClr val="tx1"/>
                          </a:solidFill>
                          <a:effectLst/>
                          <a:latin typeface="Avenir Book" panose="02000503020000020003"/>
                        </a:rPr>
                        <a:t>March 2022</a:t>
                      </a:r>
                      <a:endParaRPr lang="en-US" sz="2400" dirty="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265965372"/>
                  </a:ext>
                </a:extLst>
              </a:tr>
              <a:tr h="522901">
                <a:tc>
                  <a:txBody>
                    <a:bodyPr/>
                    <a:lstStyle/>
                    <a:p>
                      <a:pPr marL="0" marR="0" indent="0" algn="l" fontAlgn="base">
                        <a:lnSpc>
                          <a:spcPct val="110000"/>
                        </a:lnSpc>
                        <a:spcBef>
                          <a:spcPts val="0"/>
                        </a:spcBef>
                        <a:spcAft>
                          <a:spcPts val="0"/>
                        </a:spcAft>
                      </a:pPr>
                      <a:r>
                        <a:rPr lang="en-US" sz="2400" dirty="0">
                          <a:solidFill>
                            <a:schemeClr val="bg1"/>
                          </a:solidFill>
                          <a:effectLst/>
                          <a:latin typeface="Avenir Book" panose="02000503020000020003"/>
                        </a:rPr>
                        <a:t>Analysis and Design phase </a:t>
                      </a:r>
                      <a:endParaRPr lang="en-US" sz="2400" dirty="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tc>
                  <a:txBody>
                    <a:bodyPr/>
                    <a:lstStyle/>
                    <a:p>
                      <a:pPr marL="0" marR="0" indent="0" algn="ctr" fontAlgn="base">
                        <a:lnSpc>
                          <a:spcPct val="110000"/>
                        </a:lnSpc>
                        <a:spcBef>
                          <a:spcPts val="0"/>
                        </a:spcBef>
                        <a:spcAft>
                          <a:spcPts val="0"/>
                        </a:spcAft>
                      </a:pPr>
                      <a:r>
                        <a:rPr lang="en-US" sz="2400">
                          <a:solidFill>
                            <a:schemeClr val="tx1"/>
                          </a:solidFill>
                          <a:effectLst/>
                          <a:latin typeface="Avenir Book" panose="02000503020000020003"/>
                        </a:rPr>
                        <a:t>March </a:t>
                      </a:r>
                      <a:r>
                        <a:rPr lang="en-US" sz="2400" dirty="0">
                          <a:solidFill>
                            <a:schemeClr val="tx1"/>
                          </a:solidFill>
                          <a:effectLst/>
                          <a:latin typeface="Avenir Book" panose="02000503020000020003"/>
                        </a:rPr>
                        <a:t>2022 </a:t>
                      </a:r>
                      <a:endParaRPr lang="en-US" sz="2400" dirty="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1062600991"/>
                  </a:ext>
                </a:extLst>
              </a:tr>
              <a:tr h="522901">
                <a:tc>
                  <a:txBody>
                    <a:bodyPr/>
                    <a:lstStyle/>
                    <a:p>
                      <a:pPr marL="0" marR="0" indent="0" algn="l" fontAlgn="base">
                        <a:lnSpc>
                          <a:spcPct val="110000"/>
                        </a:lnSpc>
                        <a:spcBef>
                          <a:spcPts val="0"/>
                        </a:spcBef>
                        <a:spcAft>
                          <a:spcPts val="0"/>
                        </a:spcAft>
                      </a:pPr>
                      <a:r>
                        <a:rPr lang="en-US" sz="2400">
                          <a:solidFill>
                            <a:schemeClr val="bg1"/>
                          </a:solidFill>
                          <a:effectLst/>
                          <a:latin typeface="Avenir Book" panose="02000503020000020003"/>
                        </a:rPr>
                        <a:t>Implementation phase completion </a:t>
                      </a:r>
                      <a:endParaRPr lang="en-US" sz="24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tc>
                  <a:txBody>
                    <a:bodyPr/>
                    <a:lstStyle/>
                    <a:p>
                      <a:pPr marL="0" marR="0" indent="0" algn="ctr" fontAlgn="base">
                        <a:lnSpc>
                          <a:spcPct val="110000"/>
                        </a:lnSpc>
                        <a:spcBef>
                          <a:spcPts val="0"/>
                        </a:spcBef>
                        <a:spcAft>
                          <a:spcPts val="0"/>
                        </a:spcAft>
                      </a:pPr>
                      <a:r>
                        <a:rPr lang="en-US" sz="2400">
                          <a:solidFill>
                            <a:schemeClr val="tx1"/>
                          </a:solidFill>
                          <a:effectLst/>
                          <a:latin typeface="Avenir Book" panose="02000503020000020003"/>
                        </a:rPr>
                        <a:t>May 31, 2023 </a:t>
                      </a:r>
                      <a:endParaRPr lang="en-US" sz="24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1002990783"/>
                  </a:ext>
                </a:extLst>
              </a:tr>
              <a:tr h="522901">
                <a:tc>
                  <a:txBody>
                    <a:bodyPr/>
                    <a:lstStyle/>
                    <a:p>
                      <a:pPr marL="0" marR="0" indent="0" algn="l" fontAlgn="base">
                        <a:lnSpc>
                          <a:spcPct val="110000"/>
                        </a:lnSpc>
                        <a:spcBef>
                          <a:spcPts val="0"/>
                        </a:spcBef>
                        <a:spcAft>
                          <a:spcPts val="0"/>
                        </a:spcAft>
                      </a:pPr>
                      <a:r>
                        <a:rPr lang="en-US" sz="2400">
                          <a:solidFill>
                            <a:schemeClr val="bg1"/>
                          </a:solidFill>
                          <a:effectLst/>
                          <a:latin typeface="Avenir Book" panose="02000503020000020003"/>
                        </a:rPr>
                        <a:t>Testing and quality assurance phase completion </a:t>
                      </a:r>
                      <a:endParaRPr lang="en-US" sz="24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tc>
                  <a:txBody>
                    <a:bodyPr/>
                    <a:lstStyle/>
                    <a:p>
                      <a:pPr marL="0" marR="0" indent="0" algn="ctr" fontAlgn="base">
                        <a:lnSpc>
                          <a:spcPct val="110000"/>
                        </a:lnSpc>
                        <a:spcBef>
                          <a:spcPts val="0"/>
                        </a:spcBef>
                        <a:spcAft>
                          <a:spcPts val="0"/>
                        </a:spcAft>
                      </a:pPr>
                      <a:r>
                        <a:rPr lang="en-US" sz="2400">
                          <a:solidFill>
                            <a:schemeClr val="tx1"/>
                          </a:solidFill>
                          <a:effectLst/>
                          <a:latin typeface="Avenir Book" panose="02000503020000020003"/>
                        </a:rPr>
                        <a:t>August 31, 2023 </a:t>
                      </a:r>
                      <a:endParaRPr lang="en-US" sz="24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1906489683"/>
                  </a:ext>
                </a:extLst>
              </a:tr>
              <a:tr h="522901">
                <a:tc>
                  <a:txBody>
                    <a:bodyPr/>
                    <a:lstStyle/>
                    <a:p>
                      <a:pPr marL="0" marR="0" indent="0" algn="l" fontAlgn="base">
                        <a:lnSpc>
                          <a:spcPct val="110000"/>
                        </a:lnSpc>
                        <a:spcBef>
                          <a:spcPts val="0"/>
                        </a:spcBef>
                        <a:spcAft>
                          <a:spcPts val="0"/>
                        </a:spcAft>
                      </a:pPr>
                      <a:r>
                        <a:rPr lang="en-US" sz="2400">
                          <a:solidFill>
                            <a:schemeClr val="bg1"/>
                          </a:solidFill>
                          <a:effectLst/>
                          <a:latin typeface="Avenir Book" panose="02000503020000020003"/>
                        </a:rPr>
                        <a:t>Deployment phase completion </a:t>
                      </a:r>
                      <a:endParaRPr lang="en-US" sz="24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tc>
                  <a:txBody>
                    <a:bodyPr/>
                    <a:lstStyle/>
                    <a:p>
                      <a:pPr marL="0" marR="0" indent="0" algn="ctr" fontAlgn="base">
                        <a:lnSpc>
                          <a:spcPct val="110000"/>
                        </a:lnSpc>
                        <a:spcBef>
                          <a:spcPts val="0"/>
                        </a:spcBef>
                        <a:spcAft>
                          <a:spcPts val="0"/>
                        </a:spcAft>
                      </a:pPr>
                      <a:r>
                        <a:rPr lang="en-US" sz="2400">
                          <a:solidFill>
                            <a:schemeClr val="tx1"/>
                          </a:solidFill>
                          <a:effectLst/>
                          <a:latin typeface="Avenir Book" panose="02000503020000020003"/>
                        </a:rPr>
                        <a:t>September 15, 2023 </a:t>
                      </a:r>
                      <a:endParaRPr lang="en-US" sz="240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1268631771"/>
                  </a:ext>
                </a:extLst>
              </a:tr>
              <a:tr h="522901">
                <a:tc>
                  <a:txBody>
                    <a:bodyPr/>
                    <a:lstStyle/>
                    <a:p>
                      <a:pPr marL="0" marR="0" indent="0" algn="l" fontAlgn="base">
                        <a:lnSpc>
                          <a:spcPct val="110000"/>
                        </a:lnSpc>
                        <a:spcBef>
                          <a:spcPts val="0"/>
                        </a:spcBef>
                        <a:spcAft>
                          <a:spcPts val="0"/>
                        </a:spcAft>
                      </a:pPr>
                      <a:r>
                        <a:rPr lang="en-US" sz="2400">
                          <a:solidFill>
                            <a:schemeClr val="bg1"/>
                          </a:solidFill>
                          <a:effectLst/>
                          <a:latin typeface="Avenir Book" panose="02000503020000020003"/>
                        </a:rPr>
                        <a:t>Project close-out meeting </a:t>
                      </a:r>
                      <a:endParaRPr lang="en-US" sz="2400">
                        <a:solidFill>
                          <a:schemeClr val="bg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tc>
                  <a:txBody>
                    <a:bodyPr/>
                    <a:lstStyle/>
                    <a:p>
                      <a:pPr marL="0" marR="0" indent="0" algn="ctr" fontAlgn="base">
                        <a:lnSpc>
                          <a:spcPct val="110000"/>
                        </a:lnSpc>
                        <a:spcBef>
                          <a:spcPts val="0"/>
                        </a:spcBef>
                        <a:spcAft>
                          <a:spcPts val="0"/>
                        </a:spcAft>
                      </a:pPr>
                      <a:r>
                        <a:rPr lang="en-US" sz="2400" dirty="0">
                          <a:solidFill>
                            <a:schemeClr val="tx1"/>
                          </a:solidFill>
                          <a:effectLst/>
                          <a:latin typeface="Avenir Book" panose="02000503020000020003"/>
                        </a:rPr>
                        <a:t>September 30, 2023 </a:t>
                      </a:r>
                      <a:endParaRPr lang="en-US" sz="2400" dirty="0">
                        <a:solidFill>
                          <a:schemeClr val="tx1"/>
                        </a:solidFill>
                        <a:effectLst/>
                        <a:latin typeface="Avenir Book" panose="02000503020000020003"/>
                        <a:ea typeface="Calibri" panose="020F0502020204030204" pitchFamily="34" charset="0"/>
                        <a:cs typeface="Times New Roman" panose="02020603050405020304" pitchFamily="18" charset="0"/>
                      </a:endParaRPr>
                    </a:p>
                  </a:txBody>
                  <a:tcPr marL="0" marR="0" marT="0" marB="0"/>
                </a:tc>
                <a:extLst>
                  <a:ext uri="{0D108BD9-81ED-4DB2-BD59-A6C34878D82A}">
                    <a16:rowId xmlns:a16="http://schemas.microsoft.com/office/drawing/2014/main" val="965917934"/>
                  </a:ext>
                </a:extLst>
              </a:tr>
            </a:tbl>
          </a:graphicData>
        </a:graphic>
      </p:graphicFrame>
      <p:sp>
        <p:nvSpPr>
          <p:cNvPr id="2" name="TextBox 1">
            <a:extLst>
              <a:ext uri="{FF2B5EF4-FFF2-40B4-BE49-F238E27FC236}">
                <a16:creationId xmlns:a16="http://schemas.microsoft.com/office/drawing/2014/main" id="{37CF7232-5D29-F716-3CF5-2330E55B6B27}"/>
              </a:ext>
            </a:extLst>
          </p:cNvPr>
          <p:cNvSpPr txBox="1"/>
          <p:nvPr/>
        </p:nvSpPr>
        <p:spPr>
          <a:xfrm>
            <a:off x="4678054" y="6356349"/>
            <a:ext cx="1436355" cy="369332"/>
          </a:xfrm>
          <a:prstGeom prst="rect">
            <a:avLst/>
          </a:prstGeom>
          <a:noFill/>
        </p:spPr>
        <p:txBody>
          <a:bodyPr wrap="none" rtlCol="0">
            <a:spAutoFit/>
          </a:bodyPr>
          <a:lstStyle/>
          <a:p>
            <a:r>
              <a:rPr lang="en-US" dirty="0">
                <a:solidFill>
                  <a:schemeClr val="tx2">
                    <a:lumMod val="60000"/>
                    <a:lumOff val="40000"/>
                  </a:schemeClr>
                </a:solidFill>
                <a:latin typeface="Avenir Book" panose="02000503020000020003"/>
              </a:rPr>
              <a:t>Presented by:</a:t>
            </a:r>
          </a:p>
        </p:txBody>
      </p:sp>
      <p:pic>
        <p:nvPicPr>
          <p:cNvPr id="4" name="Picture 3" descr="A logo on a black background&#10;&#10;Description automatically generated with low confidence">
            <a:extLst>
              <a:ext uri="{FF2B5EF4-FFF2-40B4-BE49-F238E27FC236}">
                <a16:creationId xmlns:a16="http://schemas.microsoft.com/office/drawing/2014/main" id="{06D5CC8A-FB29-70DB-62C8-30AA7DBA968E}"/>
              </a:ext>
            </a:extLst>
          </p:cNvPr>
          <p:cNvPicPr>
            <a:picLocks noChangeAspect="1"/>
          </p:cNvPicPr>
          <p:nvPr/>
        </p:nvPicPr>
        <p:blipFill rotWithShape="1">
          <a:blip r:embed="rId2"/>
          <a:srcRect l="38803" t="23859" r="34290" b="22709"/>
          <a:stretch/>
        </p:blipFill>
        <p:spPr>
          <a:xfrm>
            <a:off x="9099344" y="3374501"/>
            <a:ext cx="3280476" cy="3664310"/>
          </a:xfrm>
          <a:prstGeom prst="rect">
            <a:avLst/>
          </a:prstGeom>
        </p:spPr>
      </p:pic>
    </p:spTree>
    <p:extLst>
      <p:ext uri="{BB962C8B-B14F-4D97-AF65-F5344CB8AC3E}">
        <p14:creationId xmlns:p14="http://schemas.microsoft.com/office/powerpoint/2010/main" val="3377353335"/>
      </p:ext>
    </p:extLst>
  </p:cSld>
  <p:clrMapOvr>
    <a:masterClrMapping/>
  </p:clrMapOvr>
</p:sld>
</file>

<file path=ppt/theme/theme1.xml><?xml version="1.0" encoding="utf-8"?>
<a:theme xmlns:a="http://schemas.openxmlformats.org/drawingml/2006/main" name="Office Theme">
  <a:themeElements>
    <a:clrScheme name="Cool">
      <a:dk1>
        <a:srgbClr val="000000"/>
      </a:dk1>
      <a:lt1>
        <a:srgbClr val="FFFFFF"/>
      </a:lt1>
      <a:dk2>
        <a:srgbClr val="464646"/>
      </a:dk2>
      <a:lt2>
        <a:srgbClr val="FFFFFF"/>
      </a:lt2>
      <a:accent1>
        <a:srgbClr val="15D1BB"/>
      </a:accent1>
      <a:accent2>
        <a:srgbClr val="0FB4DB"/>
      </a:accent2>
      <a:accent3>
        <a:srgbClr val="0D81BB"/>
      </a:accent3>
      <a:accent4>
        <a:srgbClr val="045FC4"/>
      </a:accent4>
      <a:accent5>
        <a:srgbClr val="953FF3"/>
      </a:accent5>
      <a:accent6>
        <a:srgbClr val="C03EF4"/>
      </a:accent6>
      <a:hlink>
        <a:srgbClr val="8F8F8F"/>
      </a:hlink>
      <a:folHlink>
        <a:srgbClr val="A5A5A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Your Title goes Here" id="{216E2A47-1B33-481B-B469-F891BA0BB112}" vid="{A834A686-415F-444B-99EF-70560C1C6F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809F1F210BAA040A145296C92009194" ma:contentTypeVersion="6" ma:contentTypeDescription="Create a new document." ma:contentTypeScope="" ma:versionID="f691fc1c4a1b0e9fe8244ded1739bd9c">
  <xsd:schema xmlns:xsd="http://www.w3.org/2001/XMLSchema" xmlns:xs="http://www.w3.org/2001/XMLSchema" xmlns:p="http://schemas.microsoft.com/office/2006/metadata/properties" xmlns:ns2="c1ab46aa-4e63-48d8-a315-16c1f2d7c6c2" xmlns:ns3="74294220-e8b9-4fe7-8bb1-72bea3759816" targetNamespace="http://schemas.microsoft.com/office/2006/metadata/properties" ma:root="true" ma:fieldsID="c5032702caff3d73983fcfd34b02e3a0" ns2:_="" ns3:_="">
    <xsd:import namespace="c1ab46aa-4e63-48d8-a315-16c1f2d7c6c2"/>
    <xsd:import namespace="74294220-e8b9-4fe7-8bb1-72bea375981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1ab46aa-4e63-48d8-a315-16c1f2d7c6c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4294220-e8b9-4fe7-8bb1-72bea3759816"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946A7BF-9AD1-487D-B50B-B4855E655648}">
  <ds:schemaRefs>
    <ds:schemaRef ds:uri="http://schemas.microsoft.com/sharepoint/v3/contenttype/forms"/>
  </ds:schemaRefs>
</ds:datastoreItem>
</file>

<file path=customXml/itemProps2.xml><?xml version="1.0" encoding="utf-8"?>
<ds:datastoreItem xmlns:ds="http://schemas.openxmlformats.org/officeDocument/2006/customXml" ds:itemID="{BB389518-5031-49C4-9FA3-50D6DDB4A4A5}">
  <ds:schemaRefs>
    <ds:schemaRef ds:uri="74294220-e8b9-4fe7-8bb1-72bea3759816"/>
    <ds:schemaRef ds:uri="c1ab46aa-4e63-48d8-a315-16c1f2d7c6c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7CC4145-1E25-4B52-8F1D-3AAE6C1E66D1}">
  <ds:schemaRefs>
    <ds:schemaRef ds:uri="74294220-e8b9-4fe7-8bb1-72bea3759816"/>
    <ds:schemaRef ds:uri="c1ab46aa-4e63-48d8-a315-16c1f2d7c6c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TEMP</Template>
  <TotalTime>84</TotalTime>
  <Words>1620</Words>
  <Application>Microsoft Office PowerPoint</Application>
  <PresentationFormat>Widescreen</PresentationFormat>
  <Paragraphs>401</Paragraphs>
  <Slides>25</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Arial</vt:lpstr>
      <vt:lpstr>Avenir Book</vt:lpstr>
      <vt:lpstr>Calibri</vt:lpstr>
      <vt:lpstr>Calibri Light</vt:lpstr>
      <vt:lpstr>Cambria</vt:lpstr>
      <vt:lpstr>Sagona ExtraLight</vt:lpstr>
      <vt:lpstr>Speak Pro</vt:lpstr>
      <vt:lpstr>Symbol</vt:lpstr>
      <vt:lpstr>Times New Roman</vt:lpstr>
      <vt:lpstr>Office Theme</vt:lpstr>
      <vt:lpstr>Project management plan</vt:lpstr>
      <vt:lpstr>Introduction</vt:lpstr>
      <vt:lpstr>Problem statement</vt:lpstr>
      <vt:lpstr>PowerPoint Presentation</vt:lpstr>
      <vt:lpstr>Project deliverables and milestones</vt:lpstr>
      <vt:lpstr>Project deliverables and milestones</vt:lpstr>
      <vt:lpstr>Project deliverables and milestones</vt:lpstr>
      <vt:lpstr>Project deliverables and milestones</vt:lpstr>
      <vt:lpstr>Project deliverables and milestones</vt:lpstr>
      <vt:lpstr>Stakeholder register</vt:lpstr>
      <vt:lpstr>WBS</vt:lpstr>
      <vt:lpstr>Cost schedule summary</vt:lpstr>
      <vt:lpstr>Schedule gantt chart summary</vt:lpstr>
      <vt:lpstr>Schedule gantt chart summary</vt:lpstr>
      <vt:lpstr>Schedule gantt chart summary</vt:lpstr>
      <vt:lpstr>change control board</vt:lpstr>
      <vt:lpstr>Communication matrix</vt:lpstr>
      <vt:lpstr>Risk register</vt:lpstr>
      <vt:lpstr>Transition approach</vt:lpstr>
      <vt:lpstr>Transition out plan schedule</vt:lpstr>
      <vt:lpstr>Questions?</vt:lpstr>
      <vt:lpstr>Contribution/assignment</vt:lpstr>
      <vt:lpstr>Contribution/assignment</vt:lpstr>
      <vt:lpstr>Contribution/assignment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goes Here</dc:title>
  <dc:creator>Hans Oliver M. Schuck II</dc:creator>
  <cp:lastModifiedBy>Ruth Morallos</cp:lastModifiedBy>
  <cp:revision>9</cp:revision>
  <dcterms:created xsi:type="dcterms:W3CDTF">2021-08-11T05:29:25Z</dcterms:created>
  <dcterms:modified xsi:type="dcterms:W3CDTF">2023-06-04T11:31:49Z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0x0101005809F1F210BAA040A145296C92009194</vt:lpwstr>
  </property>
  <property fmtid="{D5CDD505-2E9C-101B-9397-08002B2CF9AE}" pid="3" name="MediaServiceImageTags">
    <vt:lpwstr/>
  </property>
</Properties>
</file>

<file path=docProps/thumbnail.jpeg>
</file>